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Lst>
  <p:sldSz cx="13004800" cy="9753600"/>
  <p:notesSz cx="6797675" cy="9928225"/>
  <p:embeddedFontLst>
    <p:embeddedFont>
      <p:font typeface="Amatic SC" pitchFamily="2" charset="-79"/>
      <p:regular r:id="rId24"/>
      <p:bold r:id="rId25"/>
    </p:embeddedFont>
    <p:embeddedFont>
      <p:font typeface="Avenir" panose="02000503020000020003" pitchFamily="2" charset="0"/>
      <p:regular r:id="rId26"/>
      <p:italic r:id="rId27"/>
    </p:embeddedFont>
    <p:embeddedFont>
      <p:font typeface="Helvetica Neue Light" panose="02000403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77">
          <p15:clr>
            <a:srgbClr val="A4A3A4"/>
          </p15:clr>
        </p15:guide>
        <p15:guide id="2" pos="7793">
          <p15:clr>
            <a:srgbClr val="A4A3A4"/>
          </p15:clr>
        </p15:guide>
        <p15:guide id="3" orient="horz" pos="307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mdABU++JGYIJCt+cPofbJYbx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331"/>
  </p:normalViewPr>
  <p:slideViewPr>
    <p:cSldViewPr snapToGrid="0">
      <p:cViewPr varScale="1">
        <p:scale>
          <a:sx n="61" d="100"/>
          <a:sy n="61" d="100"/>
        </p:scale>
        <p:origin x="2296" y="208"/>
      </p:cViewPr>
      <p:guideLst>
        <p:guide pos="377"/>
        <p:guide pos="7793"/>
        <p:guide orient="horz" pos="3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06463" y="4716463"/>
            <a:ext cx="4984750" cy="4467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906463" y="4716463"/>
            <a:ext cx="4984750" cy="4467225"/>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latin typeface="Avenir"/>
              <a:ea typeface="Avenir"/>
              <a:cs typeface="Avenir"/>
              <a:sym typeface="Aveni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4:notes"/>
          <p:cNvSpPr txBox="1">
            <a:spLocks noGrp="1"/>
          </p:cNvSpPr>
          <p:nvPr>
            <p:ph type="body" idx="1"/>
          </p:nvPr>
        </p:nvSpPr>
        <p:spPr>
          <a:xfrm>
            <a:off x="906463" y="4716463"/>
            <a:ext cx="4984750"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venir"/>
              <a:buNone/>
            </a:pPr>
            <a:r>
              <a:rPr lang="de-AT">
                <a:solidFill>
                  <a:schemeClr val="dk1"/>
                </a:solidFill>
              </a:rPr>
              <a:t>Stell dir vor, eine Zelle ist wie eine kleine Stadt. In dieser Stadt gibt es viele verschiedene Orte und fleißige Helfer, die dafür sorgen, dass alles gut funktioniert. Jeder Teil der Stadt hat eine bestimmte Aufgabe – genau wie die Organellen in einer Zelle.</a:t>
            </a:r>
            <a:endParaRPr/>
          </a:p>
        </p:txBody>
      </p:sp>
      <p:sp>
        <p:nvSpPr>
          <p:cNvPr id="151" name="Google Shape;151;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25000"/>
              </a:lnSpc>
              <a:spcBef>
                <a:spcPts val="0"/>
              </a:spcBef>
              <a:spcAft>
                <a:spcPts val="0"/>
              </a:spcAft>
              <a:buClr>
                <a:srgbClr val="000000"/>
              </a:buClr>
              <a:buSzPts val="2400"/>
              <a:buFont typeface="Avenir"/>
              <a:buNone/>
            </a:pPr>
            <a:r>
              <a:rPr lang="de-AT" sz="2400" b="0" i="0" u="none" strike="noStrike" cap="none">
                <a:solidFill>
                  <a:srgbClr val="000000"/>
                </a:solidFill>
                <a:latin typeface="Arial"/>
                <a:ea typeface="Arial"/>
                <a:cs typeface="Arial"/>
                <a:sym typeface="Arial"/>
              </a:rPr>
              <a:t>Endoplasmatisches</a:t>
            </a:r>
            <a:br>
              <a:rPr lang="de-AT" sz="2400" b="0" i="0" u="none" strike="noStrike" cap="none">
                <a:solidFill>
                  <a:srgbClr val="000000"/>
                </a:solidFill>
                <a:latin typeface="Arial"/>
                <a:ea typeface="Arial"/>
                <a:cs typeface="Arial"/>
                <a:sym typeface="Arial"/>
              </a:rPr>
            </a:br>
            <a:r>
              <a:rPr lang="de-AT" sz="2400" b="0" i="0" u="none" strike="noStrike" cap="none">
                <a:solidFill>
                  <a:srgbClr val="000000"/>
                </a:solidFill>
                <a:latin typeface="Arial"/>
                <a:ea typeface="Arial"/>
                <a:cs typeface="Arial"/>
                <a:sym typeface="Arial"/>
              </a:rPr>
              <a:t>Retikulum</a:t>
            </a:r>
            <a:endParaRPr/>
          </a:p>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p2:notes"/>
          <p:cNvSpPr txBox="1">
            <a:spLocks noGrp="1"/>
          </p:cNvSpPr>
          <p:nvPr>
            <p:ph type="body" idx="1"/>
          </p:nvPr>
        </p:nvSpPr>
        <p:spPr>
          <a:xfrm>
            <a:off x="906463" y="4716463"/>
            <a:ext cx="4984750" cy="4467225"/>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000000"/>
              </a:buClr>
              <a:buSzPts val="2400"/>
              <a:buFont typeface="Avenir"/>
              <a:buNone/>
            </a:pPr>
            <a:r>
              <a:rPr lang="de-AT" sz="1200"/>
              <a:t>Eventuell hier einsteigen mit den Kuscheltieren (oder erst bei Slide 6, wo es dann um die Zelltypen geht) oder an beiden Stellen….</a:t>
            </a:r>
            <a:endParaRPr sz="1200"/>
          </a:p>
          <a:p>
            <a:pPr marL="0" marR="0" lvl="0" indent="0" algn="l" rtl="0">
              <a:lnSpc>
                <a:spcPct val="125000"/>
              </a:lnSpc>
              <a:spcBef>
                <a:spcPts val="0"/>
              </a:spcBef>
              <a:spcAft>
                <a:spcPts val="0"/>
              </a:spcAft>
              <a:buClr>
                <a:srgbClr val="000000"/>
              </a:buClr>
              <a:buSzPts val="2400"/>
              <a:buFont typeface="Avenir"/>
              <a:buNone/>
            </a:pPr>
            <a:r>
              <a:rPr lang="de-AT" sz="1200"/>
              <a:t>Wenn man an ein Haus näher dran geht, aus was besteht es? → Analogie zu Körper-Zellen</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6adde35e8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36adde35e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3:notes"/>
          <p:cNvSpPr txBox="1">
            <a:spLocks noGrp="1"/>
          </p:cNvSpPr>
          <p:nvPr>
            <p:ph type="body" idx="1"/>
          </p:nvPr>
        </p:nvSpPr>
        <p:spPr>
          <a:xfrm>
            <a:off x="906463" y="4716463"/>
            <a:ext cx="4984750" cy="4467225"/>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2400"/>
              <a:buFont typeface="Avenir"/>
              <a:buNone/>
            </a:pPr>
            <a:r>
              <a:rPr lang="de-AT" sz="1200">
                <a:solidFill>
                  <a:schemeClr val="dk1"/>
                </a:solidFill>
              </a:rPr>
              <a:t>Lernziel: Jedes Lebewesen bestehen aus ganz vielen Zellen (eventuell kurz ewas über Tiere erzählen)</a:t>
            </a:r>
            <a:endParaRPr sz="1200"/>
          </a:p>
          <a:p>
            <a:pPr marL="0" lvl="0" indent="0" algn="l" rtl="0">
              <a:lnSpc>
                <a:spcPct val="125000"/>
              </a:lnSpc>
              <a:spcBef>
                <a:spcPts val="0"/>
              </a:spcBef>
              <a:spcAft>
                <a:spcPts val="0"/>
              </a:spcAft>
              <a:buClr>
                <a:schemeClr val="dk1"/>
              </a:buClr>
              <a:buSzPts val="2400"/>
              <a:buFont typeface="Avenir"/>
              <a:buNone/>
            </a:pPr>
            <a:r>
              <a:rPr lang="de-AT" sz="1200">
                <a:solidFill>
                  <a:schemeClr val="dk1"/>
                </a:solidFill>
              </a:rPr>
              <a:t>Wenn man an deinen Körper heranzoomen würde, was würde man dann sehen?</a:t>
            </a:r>
            <a:endParaRPr sz="1200"/>
          </a:p>
          <a:p>
            <a:pPr marL="0" lvl="0" indent="0" algn="l" rtl="0">
              <a:lnSpc>
                <a:spcPct val="12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100"/>
              <a:buFont typeface="Arial"/>
              <a:buNone/>
            </a:pPr>
            <a:r>
              <a:rPr lang="de-AT" sz="1200">
                <a:solidFill>
                  <a:schemeClr val="dk1"/>
                </a:solidFill>
              </a:rPr>
              <a:t>Antwort:</a:t>
            </a:r>
            <a:r>
              <a:rPr lang="de-AT" sz="1200">
                <a:solidFill>
                  <a:srgbClr val="595959"/>
                </a:solidFill>
              </a:rPr>
              <a:t>→ 35.000.000.000.000 (Billionen) das ist eine 35 mit 12 0 dran, also das sind wirklich ganz ganz ganz viele!!</a:t>
            </a:r>
            <a:endParaRPr>
              <a:solidFill>
                <a:schemeClr val="dk1"/>
              </a:solidFill>
            </a:endParaRPr>
          </a:p>
          <a:p>
            <a:pPr marL="0" lvl="0" indent="0" algn="l" rtl="0">
              <a:lnSpc>
                <a:spcPct val="12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 name="Google Shape;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595959"/>
              </a:buClr>
              <a:buSzPts val="1300"/>
              <a:buFont typeface="Avenir"/>
              <a:buNone/>
            </a:pPr>
            <a:r>
              <a:rPr lang="de-AT" sz="1300">
                <a:solidFill>
                  <a:srgbClr val="595959"/>
                </a:solidFill>
              </a:rPr>
              <a:t>Lernziel: Zellen sind die kleinsten Bausteine des Körpers und haben viele Funktionen</a:t>
            </a:r>
            <a:endParaRPr sz="1300">
              <a:solidFill>
                <a:srgbClr val="595959"/>
              </a:solidFill>
            </a:endParaRPr>
          </a:p>
          <a:p>
            <a:pPr marL="0" lvl="0" indent="0" algn="l" rtl="0">
              <a:lnSpc>
                <a:spcPct val="115000"/>
              </a:lnSpc>
              <a:spcBef>
                <a:spcPts val="1200"/>
              </a:spcBef>
              <a:spcAft>
                <a:spcPts val="0"/>
              </a:spcAft>
              <a:buClr>
                <a:srgbClr val="595959"/>
              </a:buClr>
              <a:buSzPts val="1300"/>
              <a:buFont typeface="Avenir"/>
              <a:buNone/>
            </a:pPr>
            <a:r>
              <a:rPr lang="de-AT" sz="1300">
                <a:solidFill>
                  <a:srgbClr val="595959"/>
                </a:solidFill>
              </a:rPr>
              <a:t>vielleicht die Antworten auf einem Flip chart sammeln?</a:t>
            </a:r>
            <a:endParaRPr sz="1300">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a:solidFill>
                <a:srgbClr val="595959"/>
              </a:solidFill>
            </a:endParaRPr>
          </a:p>
          <a:p>
            <a:pPr marL="0" lvl="0" indent="0" algn="l" rtl="0">
              <a:lnSpc>
                <a:spcPct val="125000"/>
              </a:lnSpc>
              <a:spcBef>
                <a:spcPts val="1200"/>
              </a:spcBef>
              <a:spcAft>
                <a:spcPts val="0"/>
              </a:spcAft>
              <a:buClr>
                <a:srgbClr val="000000"/>
              </a:buClr>
              <a:buSzPts val="2400"/>
              <a:buFont typeface="Avenir"/>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rgbClr val="595959"/>
              </a:buClr>
              <a:buSzPts val="1300"/>
              <a:buFont typeface="Avenir"/>
              <a:buNone/>
            </a:pPr>
            <a:r>
              <a:rPr lang="de-AT" sz="1300">
                <a:solidFill>
                  <a:srgbClr val="595959"/>
                </a:solidFill>
              </a:rPr>
              <a:t>Übergang zu den Kuscheltieren (die am Anfang gezogen wurden) und zu Zelltypen</a:t>
            </a:r>
            <a:endParaRPr sz="1200">
              <a:solidFill>
                <a:srgbClr val="595959"/>
              </a:solidFill>
            </a:endParaRPr>
          </a:p>
          <a:p>
            <a:pPr marL="0" lvl="0" indent="0" algn="l" rtl="0">
              <a:lnSpc>
                <a:spcPct val="115000"/>
              </a:lnSpc>
              <a:spcBef>
                <a:spcPts val="0"/>
              </a:spcBef>
              <a:spcAft>
                <a:spcPts val="0"/>
              </a:spcAft>
              <a:buClr>
                <a:srgbClr val="595959"/>
              </a:buClr>
              <a:buSzPts val="1200"/>
              <a:buFont typeface="Avenir"/>
              <a:buNone/>
            </a:pPr>
            <a:endParaRPr sz="1200">
              <a:solidFill>
                <a:srgbClr val="595959"/>
              </a:solidFill>
            </a:endParaRPr>
          </a:p>
          <a:p>
            <a:pPr marL="0" lvl="0" indent="0" algn="l" rtl="0">
              <a:lnSpc>
                <a:spcPct val="115000"/>
              </a:lnSpc>
              <a:spcBef>
                <a:spcPts val="0"/>
              </a:spcBef>
              <a:spcAft>
                <a:spcPts val="0"/>
              </a:spcAft>
              <a:buClr>
                <a:srgbClr val="595959"/>
              </a:buClr>
              <a:buSzPts val="1200"/>
              <a:buFont typeface="Avenir"/>
              <a:buNone/>
            </a:pPr>
            <a:r>
              <a:rPr lang="de-AT" sz="1200">
                <a:solidFill>
                  <a:srgbClr val="595959"/>
                </a:solidFill>
              </a:rPr>
              <a:t>Lernziel: Es gibt viele verschiedene Arten von Zellen; diese haben spezialisierte Aufgaben</a:t>
            </a:r>
            <a:endParaRPr/>
          </a:p>
          <a:p>
            <a:pPr marL="0" lvl="0" indent="0" algn="l" rtl="0">
              <a:lnSpc>
                <a:spcPct val="115000"/>
              </a:lnSpc>
              <a:spcBef>
                <a:spcPts val="120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595959"/>
              </a:buClr>
              <a:buSzPts val="1200"/>
              <a:buFont typeface="Avenir"/>
              <a:buNone/>
            </a:pPr>
            <a:endParaRPr sz="1200">
              <a:solidFill>
                <a:srgbClr val="595959"/>
              </a:solidFill>
            </a:endParaRPr>
          </a:p>
          <a:p>
            <a:pPr marL="0" lvl="0" indent="0" algn="l" rtl="0">
              <a:lnSpc>
                <a:spcPct val="115000"/>
              </a:lnSpc>
              <a:spcBef>
                <a:spcPts val="0"/>
              </a:spcBef>
              <a:spcAft>
                <a:spcPts val="0"/>
              </a:spcAft>
              <a:buClr>
                <a:srgbClr val="595959"/>
              </a:buClr>
              <a:buSzPts val="1200"/>
              <a:buFont typeface="Avenir"/>
              <a:buNone/>
            </a:pPr>
            <a:r>
              <a:rPr lang="de-AT" sz="1200">
                <a:solidFill>
                  <a:srgbClr val="595959"/>
                </a:solidFill>
              </a:rPr>
              <a:t>Lernziel: Es gibt viele verschiedene Arten von Zellen. Wofür könnte dies nützlich sein?</a:t>
            </a:r>
            <a:endParaRPr sz="1200">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de-AT" sz="1200">
                <a:solidFill>
                  <a:srgbClr val="595959"/>
                </a:solidFill>
              </a:rPr>
              <a:t>Paw Patrol: es sind alles Hunde, aber jeder hat eine spezielle Aufgabe</a:t>
            </a:r>
            <a:endParaRPr sz="1200">
              <a:solidFill>
                <a:srgbClr val="595959"/>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4:notes"/>
          <p:cNvSpPr txBox="1">
            <a:spLocks noGrp="1"/>
          </p:cNvSpPr>
          <p:nvPr>
            <p:ph type="body" idx="1"/>
          </p:nvPr>
        </p:nvSpPr>
        <p:spPr>
          <a:xfrm>
            <a:off x="906463" y="4716463"/>
            <a:ext cx="4984750" cy="4467225"/>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de-AT" sz="1200"/>
              <a:t>Zellen im Labor</a:t>
            </a:r>
            <a:endParaRPr sz="1200"/>
          </a:p>
          <a:p>
            <a:pPr marL="0" lvl="0" indent="0" algn="l" rtl="0">
              <a:lnSpc>
                <a:spcPct val="125000"/>
              </a:lnSpc>
              <a:spcBef>
                <a:spcPts val="0"/>
              </a:spcBef>
              <a:spcAft>
                <a:spcPts val="0"/>
              </a:spcAft>
              <a:buSzPts val="1400"/>
              <a:buNone/>
            </a:pPr>
            <a:r>
              <a:rPr lang="de-AT" sz="1200"/>
              <a:t>Überleitung zum Mikroskopieren</a:t>
            </a:r>
            <a:endParaRPr sz="1200"/>
          </a:p>
          <a:p>
            <a:pPr marL="0" lvl="0" indent="0" algn="l" rtl="0">
              <a:lnSpc>
                <a:spcPct val="125000"/>
              </a:lnSpc>
              <a:spcBef>
                <a:spcPts val="0"/>
              </a:spcBef>
              <a:spcAft>
                <a:spcPts val="0"/>
              </a:spcAft>
              <a:buSzPts val="1400"/>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9:notes"/>
          <p:cNvSpPr txBox="1">
            <a:spLocks noGrp="1"/>
          </p:cNvSpPr>
          <p:nvPr>
            <p:ph type="body" idx="1"/>
          </p:nvPr>
        </p:nvSpPr>
        <p:spPr>
          <a:xfrm>
            <a:off x="906463" y="4716463"/>
            <a:ext cx="4984750" cy="4467225"/>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dk1"/>
              </a:buClr>
              <a:buSzPts val="2400"/>
              <a:buFont typeface="Avenir"/>
              <a:buNone/>
            </a:pPr>
            <a:r>
              <a:rPr lang="de-AT" sz="1200">
                <a:solidFill>
                  <a:schemeClr val="dk1"/>
                </a:solidFill>
              </a:rPr>
              <a:t>Sollte man nach dem Mikrokopieren und vor den Organellen noch einmal zusammenfassen, was besprochen wurde? Also:</a:t>
            </a:r>
            <a:endParaRPr sz="1200">
              <a:solidFill>
                <a:schemeClr val="dk1"/>
              </a:solidFill>
            </a:endParaRPr>
          </a:p>
          <a:p>
            <a:pPr marL="457200" marR="0" lvl="0" indent="-241300" algn="l" rtl="0">
              <a:lnSpc>
                <a:spcPct val="125000"/>
              </a:lnSpc>
              <a:spcBef>
                <a:spcPts val="0"/>
              </a:spcBef>
              <a:spcAft>
                <a:spcPts val="0"/>
              </a:spcAft>
              <a:buClr>
                <a:schemeClr val="dk1"/>
              </a:buClr>
              <a:buSzPts val="200"/>
              <a:buAutoNum type="arabicPeriod"/>
            </a:pPr>
            <a:r>
              <a:rPr lang="de-AT" sz="1200">
                <a:solidFill>
                  <a:schemeClr val="dk1"/>
                </a:solidFill>
              </a:rPr>
              <a:t>Zellen sind die kleinsten Bausteine deines Körpers.</a:t>
            </a:r>
            <a:endParaRPr sz="1200">
              <a:solidFill>
                <a:schemeClr val="dk1"/>
              </a:solidFill>
            </a:endParaRPr>
          </a:p>
          <a:p>
            <a:pPr marL="457200" marR="0" lvl="0" indent="-241300" algn="l" rtl="0">
              <a:lnSpc>
                <a:spcPct val="125000"/>
              </a:lnSpc>
              <a:spcBef>
                <a:spcPts val="0"/>
              </a:spcBef>
              <a:spcAft>
                <a:spcPts val="0"/>
              </a:spcAft>
              <a:buClr>
                <a:schemeClr val="dk1"/>
              </a:buClr>
              <a:buSzPts val="200"/>
              <a:buAutoNum type="arabicPeriod"/>
            </a:pPr>
            <a:r>
              <a:rPr lang="de-AT" sz="1200">
                <a:solidFill>
                  <a:schemeClr val="dk1"/>
                </a:solidFill>
              </a:rPr>
              <a:t>Es gibt viele verschiedene Zelltypen</a:t>
            </a:r>
            <a:endParaRPr sz="1200">
              <a:solidFill>
                <a:schemeClr val="dk1"/>
              </a:solidFill>
            </a:endParaRPr>
          </a:p>
          <a:p>
            <a:pPr marL="457200" marR="0" lvl="0" indent="-241300" algn="l" rtl="0">
              <a:lnSpc>
                <a:spcPct val="125000"/>
              </a:lnSpc>
              <a:spcBef>
                <a:spcPts val="0"/>
              </a:spcBef>
              <a:spcAft>
                <a:spcPts val="0"/>
              </a:spcAft>
              <a:buClr>
                <a:schemeClr val="dk1"/>
              </a:buClr>
              <a:buSzPts val="200"/>
              <a:buAutoNum type="arabicPeriod"/>
            </a:pPr>
            <a:r>
              <a:rPr lang="de-AT" sz="1200">
                <a:solidFill>
                  <a:schemeClr val="dk1"/>
                </a:solidFill>
              </a:rPr>
              <a:t>Diese haben unterschiedlichste Funktionen, um den Körper am Leben zu halten.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rgbClr val="000000"/>
              </a:buClr>
              <a:buSzPts val="2400"/>
              <a:buFont typeface="Avenir"/>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0"/>
        <p:cNvGrpSpPr/>
        <p:nvPr/>
      </p:nvGrpSpPr>
      <p:grpSpPr>
        <a:xfrm>
          <a:off x="0" y="0"/>
          <a:ext cx="0" cy="0"/>
          <a:chOff x="0" y="0"/>
          <a:chExt cx="0" cy="0"/>
        </a:xfrm>
      </p:grpSpPr>
      <p:sp>
        <p:nvSpPr>
          <p:cNvPr id="11" name="Google Shape;11;p23"/>
          <p:cNvSpPr txBox="1">
            <a:spLocks noGrp="1"/>
          </p:cNvSpPr>
          <p:nvPr>
            <p:ph type="body" idx="1"/>
          </p:nvPr>
        </p:nvSpPr>
        <p:spPr>
          <a:xfrm>
            <a:off x="952500" y="2603500"/>
            <a:ext cx="11099800" cy="62865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1pPr>
            <a:lvl2pPr marL="914400" marR="0" lvl="1"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2pPr>
            <a:lvl3pPr marL="1371600" marR="0" lvl="2"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3pPr>
            <a:lvl4pPr marL="1828800" marR="0" lvl="3"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4pPr>
            <a:lvl5pPr marL="2286000" marR="0" lvl="4"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5pPr>
            <a:lvl6pPr marL="2743200" marR="0" lvl="5"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6pPr>
            <a:lvl7pPr marL="3200400" marR="0" lvl="6"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7pPr>
            <a:lvl8pPr marL="3657600" marR="0" lvl="7"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8pPr>
            <a:lvl9pPr marL="4114800" marR="0" lvl="8"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952500" y="444500"/>
            <a:ext cx="11099800" cy="2159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9pPr>
          </a:lstStyle>
          <a:p>
            <a:endParaRPr/>
          </a:p>
        </p:txBody>
      </p:sp>
      <p:sp>
        <p:nvSpPr>
          <p:cNvPr id="42" name="Google Shape;42;p32"/>
          <p:cNvSpPr txBox="1">
            <a:spLocks noGrp="1"/>
          </p:cNvSpPr>
          <p:nvPr>
            <p:ph type="body" idx="1"/>
          </p:nvPr>
        </p:nvSpPr>
        <p:spPr>
          <a:xfrm rot="5400000">
            <a:off x="3359150" y="196850"/>
            <a:ext cx="6286500" cy="11099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1pPr>
            <a:lvl2pPr marL="914400" marR="0" lvl="1"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2pPr>
            <a:lvl3pPr marL="1371600" marR="0" lvl="2"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3pPr>
            <a:lvl4pPr marL="1828800" marR="0" lvl="3"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4pPr>
            <a:lvl5pPr marL="2286000" marR="0" lvl="4"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5pPr>
            <a:lvl6pPr marL="2743200" marR="0" lvl="5"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6pPr>
            <a:lvl7pPr marL="3200400" marR="0" lvl="6"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7pPr>
            <a:lvl8pPr marL="3657600" marR="0" lvl="7"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8pPr>
            <a:lvl9pPr marL="4114800" marR="0" lvl="8"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43"/>
        <p:cNvGrpSpPr/>
        <p:nvPr/>
      </p:nvGrpSpPr>
      <p:grpSpPr>
        <a:xfrm>
          <a:off x="0" y="0"/>
          <a:ext cx="0" cy="0"/>
          <a:chOff x="0" y="0"/>
          <a:chExt cx="0" cy="0"/>
        </a:xfrm>
      </p:grpSpPr>
      <p:sp>
        <p:nvSpPr>
          <p:cNvPr id="44" name="Google Shape;44;p33"/>
          <p:cNvSpPr txBox="1">
            <a:spLocks noGrp="1"/>
          </p:cNvSpPr>
          <p:nvPr>
            <p:ph type="title"/>
          </p:nvPr>
        </p:nvSpPr>
        <p:spPr>
          <a:xfrm rot="5400000">
            <a:off x="6442075" y="3279775"/>
            <a:ext cx="8445500" cy="2774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9pPr>
          </a:lstStyle>
          <a:p>
            <a:endParaRPr/>
          </a:p>
        </p:txBody>
      </p:sp>
      <p:sp>
        <p:nvSpPr>
          <p:cNvPr id="45" name="Google Shape;45;p33"/>
          <p:cNvSpPr txBox="1">
            <a:spLocks noGrp="1"/>
          </p:cNvSpPr>
          <p:nvPr>
            <p:ph type="body" idx="1"/>
          </p:nvPr>
        </p:nvSpPr>
        <p:spPr>
          <a:xfrm rot="5400000">
            <a:off x="815975" y="581025"/>
            <a:ext cx="8445500" cy="817245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1pPr>
            <a:lvl2pPr marL="914400" marR="0" lvl="1"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2pPr>
            <a:lvl3pPr marL="1371600" marR="0" lvl="2"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3pPr>
            <a:lvl4pPr marL="1828800" marR="0" lvl="3"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4pPr>
            <a:lvl5pPr marL="2286000" marR="0" lvl="4"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5pPr>
            <a:lvl6pPr marL="2743200" marR="0" lvl="5"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6pPr>
            <a:lvl7pPr marL="3200400" marR="0" lvl="6"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7pPr>
            <a:lvl8pPr marL="3657600" marR="0" lvl="7"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8pPr>
            <a:lvl9pPr marL="4114800" marR="0" lvl="8"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schnittsüberschrift" type="secHead">
  <p:cSld name="SECTION_HEADER">
    <p:spTree>
      <p:nvGrpSpPr>
        <p:cNvPr id="1" name="Shape 12"/>
        <p:cNvGrpSpPr/>
        <p:nvPr/>
      </p:nvGrpSpPr>
      <p:grpSpPr>
        <a:xfrm>
          <a:off x="0" y="0"/>
          <a:ext cx="0" cy="0"/>
          <a:chOff x="0" y="0"/>
          <a:chExt cx="0" cy="0"/>
        </a:xfrm>
      </p:grpSpPr>
      <p:sp>
        <p:nvSpPr>
          <p:cNvPr id="13" name="Google Shape;13;p24"/>
          <p:cNvSpPr txBox="1">
            <a:spLocks noGrp="1"/>
          </p:cNvSpPr>
          <p:nvPr>
            <p:ph type="title"/>
          </p:nvPr>
        </p:nvSpPr>
        <p:spPr>
          <a:xfrm>
            <a:off x="1027113" y="6267450"/>
            <a:ext cx="11053762" cy="19367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9pPr>
          </a:lstStyle>
          <a:p>
            <a:endParaRPr/>
          </a:p>
        </p:txBody>
      </p:sp>
      <p:sp>
        <p:nvSpPr>
          <p:cNvPr id="14" name="Google Shape;14;p24"/>
          <p:cNvSpPr txBox="1">
            <a:spLocks noGrp="1"/>
          </p:cNvSpPr>
          <p:nvPr>
            <p:ph type="body" idx="1"/>
          </p:nvPr>
        </p:nvSpPr>
        <p:spPr>
          <a:xfrm>
            <a:off x="1027113" y="4133850"/>
            <a:ext cx="11053762" cy="2133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
              </a:lnSpc>
              <a:spcBef>
                <a:spcPts val="4200"/>
              </a:spcBef>
              <a:spcAft>
                <a:spcPts val="0"/>
              </a:spcAft>
              <a:buClr>
                <a:srgbClr val="000000"/>
              </a:buClr>
              <a:buSzPts val="1500"/>
              <a:buFont typeface="Palatino"/>
              <a:buNone/>
              <a:defRPr sz="2000" b="0" i="0" u="none" strike="noStrike" cap="none">
                <a:solidFill>
                  <a:srgbClr val="000000"/>
                </a:solidFill>
                <a:latin typeface="Palatino"/>
                <a:ea typeface="Palatino"/>
                <a:cs typeface="Palatino"/>
                <a:sym typeface="Palatino"/>
              </a:defRPr>
            </a:lvl1pPr>
            <a:lvl2pPr marL="914400" marR="0" lvl="1" indent="-228600" algn="l" rtl="0">
              <a:lnSpc>
                <a:spcPct val="10000"/>
              </a:lnSpc>
              <a:spcBef>
                <a:spcPts val="4200"/>
              </a:spcBef>
              <a:spcAft>
                <a:spcPts val="0"/>
              </a:spcAft>
              <a:buClr>
                <a:srgbClr val="000000"/>
              </a:buClr>
              <a:buSzPts val="1350"/>
              <a:buFont typeface="Palatino"/>
              <a:buNone/>
              <a:defRPr sz="1800" b="0" i="0" u="none" strike="noStrike" cap="none">
                <a:solidFill>
                  <a:srgbClr val="000000"/>
                </a:solidFill>
                <a:latin typeface="Palatino"/>
                <a:ea typeface="Palatino"/>
                <a:cs typeface="Palatino"/>
                <a:sym typeface="Palatino"/>
              </a:defRPr>
            </a:lvl2pPr>
            <a:lvl3pPr marL="1371600" marR="0" lvl="2" indent="-228600" algn="l" rtl="0">
              <a:lnSpc>
                <a:spcPct val="10000"/>
              </a:lnSpc>
              <a:spcBef>
                <a:spcPts val="4200"/>
              </a:spcBef>
              <a:spcAft>
                <a:spcPts val="0"/>
              </a:spcAft>
              <a:buClr>
                <a:srgbClr val="000000"/>
              </a:buClr>
              <a:buSzPts val="1200"/>
              <a:buFont typeface="Palatino"/>
              <a:buNone/>
              <a:defRPr sz="1600" b="0" i="0" u="none" strike="noStrike" cap="none">
                <a:solidFill>
                  <a:srgbClr val="000000"/>
                </a:solidFill>
                <a:latin typeface="Palatino"/>
                <a:ea typeface="Palatino"/>
                <a:cs typeface="Palatino"/>
                <a:sym typeface="Palatino"/>
              </a:defRPr>
            </a:lvl3pPr>
            <a:lvl4pPr marL="1828800" marR="0" lvl="3" indent="-228600" algn="l" rtl="0">
              <a:lnSpc>
                <a:spcPct val="10000"/>
              </a:lnSpc>
              <a:spcBef>
                <a:spcPts val="4200"/>
              </a:spcBef>
              <a:spcAft>
                <a:spcPts val="0"/>
              </a:spcAft>
              <a:buClr>
                <a:srgbClr val="000000"/>
              </a:buClr>
              <a:buSzPts val="1050"/>
              <a:buFont typeface="Palatino"/>
              <a:buNone/>
              <a:defRPr sz="1400" b="0" i="0" u="none" strike="noStrike" cap="none">
                <a:solidFill>
                  <a:srgbClr val="000000"/>
                </a:solidFill>
                <a:latin typeface="Palatino"/>
                <a:ea typeface="Palatino"/>
                <a:cs typeface="Palatino"/>
                <a:sym typeface="Palatino"/>
              </a:defRPr>
            </a:lvl4pPr>
            <a:lvl5pPr marL="2286000" marR="0" lvl="4" indent="-228600" algn="l" rtl="0">
              <a:lnSpc>
                <a:spcPct val="10000"/>
              </a:lnSpc>
              <a:spcBef>
                <a:spcPts val="4200"/>
              </a:spcBef>
              <a:spcAft>
                <a:spcPts val="0"/>
              </a:spcAft>
              <a:buClr>
                <a:srgbClr val="000000"/>
              </a:buClr>
              <a:buSzPts val="1050"/>
              <a:buFont typeface="Palatino"/>
              <a:buNone/>
              <a:defRPr sz="1400" b="0" i="0" u="none" strike="noStrike" cap="none">
                <a:solidFill>
                  <a:srgbClr val="000000"/>
                </a:solidFill>
                <a:latin typeface="Palatino"/>
                <a:ea typeface="Palatino"/>
                <a:cs typeface="Palatino"/>
                <a:sym typeface="Palatino"/>
              </a:defRPr>
            </a:lvl5pPr>
            <a:lvl6pPr marL="2743200" marR="0" lvl="5" indent="-228600" algn="l" rtl="0">
              <a:lnSpc>
                <a:spcPct val="10000"/>
              </a:lnSpc>
              <a:spcBef>
                <a:spcPts val="4200"/>
              </a:spcBef>
              <a:spcAft>
                <a:spcPts val="0"/>
              </a:spcAft>
              <a:buClr>
                <a:srgbClr val="000000"/>
              </a:buClr>
              <a:buSzPts val="1050"/>
              <a:buFont typeface="Palatino"/>
              <a:buNone/>
              <a:defRPr sz="1400" b="0" i="0" u="none" strike="noStrike" cap="none">
                <a:solidFill>
                  <a:srgbClr val="000000"/>
                </a:solidFill>
                <a:latin typeface="Palatino"/>
                <a:ea typeface="Palatino"/>
                <a:cs typeface="Palatino"/>
                <a:sym typeface="Palatino"/>
              </a:defRPr>
            </a:lvl6pPr>
            <a:lvl7pPr marL="3200400" marR="0" lvl="6" indent="-228600" algn="l" rtl="0">
              <a:lnSpc>
                <a:spcPct val="10000"/>
              </a:lnSpc>
              <a:spcBef>
                <a:spcPts val="4200"/>
              </a:spcBef>
              <a:spcAft>
                <a:spcPts val="0"/>
              </a:spcAft>
              <a:buClr>
                <a:srgbClr val="000000"/>
              </a:buClr>
              <a:buSzPts val="1050"/>
              <a:buFont typeface="Palatino"/>
              <a:buNone/>
              <a:defRPr sz="1400" b="0" i="0" u="none" strike="noStrike" cap="none">
                <a:solidFill>
                  <a:srgbClr val="000000"/>
                </a:solidFill>
                <a:latin typeface="Palatino"/>
                <a:ea typeface="Palatino"/>
                <a:cs typeface="Palatino"/>
                <a:sym typeface="Palatino"/>
              </a:defRPr>
            </a:lvl7pPr>
            <a:lvl8pPr marL="3657600" marR="0" lvl="7" indent="-228600" algn="l" rtl="0">
              <a:lnSpc>
                <a:spcPct val="10000"/>
              </a:lnSpc>
              <a:spcBef>
                <a:spcPts val="4200"/>
              </a:spcBef>
              <a:spcAft>
                <a:spcPts val="0"/>
              </a:spcAft>
              <a:buClr>
                <a:srgbClr val="000000"/>
              </a:buClr>
              <a:buSzPts val="1050"/>
              <a:buFont typeface="Palatino"/>
              <a:buNone/>
              <a:defRPr sz="1400" b="0" i="0" u="none" strike="noStrike" cap="none">
                <a:solidFill>
                  <a:srgbClr val="000000"/>
                </a:solidFill>
                <a:latin typeface="Palatino"/>
                <a:ea typeface="Palatino"/>
                <a:cs typeface="Palatino"/>
                <a:sym typeface="Palatino"/>
              </a:defRPr>
            </a:lvl8pPr>
            <a:lvl9pPr marL="4114800" marR="0" lvl="8" indent="-228600" algn="l" rtl="0">
              <a:lnSpc>
                <a:spcPct val="10000"/>
              </a:lnSpc>
              <a:spcBef>
                <a:spcPts val="4200"/>
              </a:spcBef>
              <a:spcAft>
                <a:spcPts val="0"/>
              </a:spcAft>
              <a:buClr>
                <a:srgbClr val="000000"/>
              </a:buClr>
              <a:buSzPts val="1050"/>
              <a:buFont typeface="Palatino"/>
              <a:buNone/>
              <a:defRPr sz="1400" b="0" i="0" u="none" strike="noStrike" cap="none">
                <a:solidFill>
                  <a:srgbClr val="000000"/>
                </a:solidFill>
                <a:latin typeface="Palatino"/>
                <a:ea typeface="Palatino"/>
                <a:cs typeface="Palatino"/>
                <a:sym typeface="Palatin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443307" y="843899"/>
            <a:ext cx="12118187" cy="1086009"/>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5000" b="0" i="0" u="none" strike="noStrike" cap="none">
                <a:solidFill>
                  <a:srgbClr val="000000"/>
                </a:solidFill>
                <a:latin typeface="Arial"/>
                <a:ea typeface="Arial"/>
                <a:cs typeface="Arial"/>
                <a:sym typeface="Arial"/>
              </a:defRPr>
            </a:lvl9pPr>
          </a:lstStyle>
          <a:p>
            <a:endParaRPr/>
          </a:p>
        </p:txBody>
      </p:sp>
      <p:sp>
        <p:nvSpPr>
          <p:cNvPr id="18" name="Google Shape;18;p26"/>
          <p:cNvSpPr txBox="1">
            <a:spLocks noGrp="1"/>
          </p:cNvSpPr>
          <p:nvPr>
            <p:ph type="body" idx="1"/>
          </p:nvPr>
        </p:nvSpPr>
        <p:spPr>
          <a:xfrm>
            <a:off x="443307" y="2185434"/>
            <a:ext cx="12118187" cy="6478507"/>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0000"/>
              </a:lnSpc>
              <a:spcBef>
                <a:spcPts val="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1pPr>
            <a:lvl2pPr marL="914400" marR="0" lvl="1" indent="-317500" algn="l" rtl="0">
              <a:lnSpc>
                <a:spcPct val="10000"/>
              </a:lnSpc>
              <a:spcBef>
                <a:spcPts val="0"/>
              </a:spcBef>
              <a:spcAft>
                <a:spcPts val="0"/>
              </a:spcAft>
              <a:buClr>
                <a:srgbClr val="000000"/>
              </a:buClr>
              <a:buSzPts val="1400"/>
              <a:buFont typeface="Palatino"/>
              <a:buChar char="○"/>
              <a:defRPr sz="2400" b="0" i="0" u="none" strike="noStrike" cap="none">
                <a:solidFill>
                  <a:srgbClr val="000000"/>
                </a:solidFill>
                <a:latin typeface="Palatino"/>
                <a:ea typeface="Palatino"/>
                <a:cs typeface="Palatino"/>
                <a:sym typeface="Palatino"/>
              </a:defRPr>
            </a:lvl2pPr>
            <a:lvl3pPr marL="1371600" marR="0" lvl="2" indent="-317500" algn="l" rtl="0">
              <a:lnSpc>
                <a:spcPct val="10000"/>
              </a:lnSpc>
              <a:spcBef>
                <a:spcPts val="0"/>
              </a:spcBef>
              <a:spcAft>
                <a:spcPts val="0"/>
              </a:spcAft>
              <a:buClr>
                <a:srgbClr val="000000"/>
              </a:buClr>
              <a:buSzPts val="1400"/>
              <a:buFont typeface="Palatino"/>
              <a:buChar char="■"/>
              <a:defRPr sz="2400" b="0" i="0" u="none" strike="noStrike" cap="none">
                <a:solidFill>
                  <a:srgbClr val="000000"/>
                </a:solidFill>
                <a:latin typeface="Palatino"/>
                <a:ea typeface="Palatino"/>
                <a:cs typeface="Palatino"/>
                <a:sym typeface="Palatino"/>
              </a:defRPr>
            </a:lvl3pPr>
            <a:lvl4pPr marL="1828800" marR="0" lvl="3" indent="-317500" algn="l" rtl="0">
              <a:lnSpc>
                <a:spcPct val="10000"/>
              </a:lnSpc>
              <a:spcBef>
                <a:spcPts val="0"/>
              </a:spcBef>
              <a:spcAft>
                <a:spcPts val="0"/>
              </a:spcAft>
              <a:buClr>
                <a:srgbClr val="000000"/>
              </a:buClr>
              <a:buSzPts val="1400"/>
              <a:buFont typeface="Palatino"/>
              <a:buChar char="●"/>
              <a:defRPr sz="2400" b="0" i="0" u="none" strike="noStrike" cap="none">
                <a:solidFill>
                  <a:srgbClr val="000000"/>
                </a:solidFill>
                <a:latin typeface="Palatino"/>
                <a:ea typeface="Palatino"/>
                <a:cs typeface="Palatino"/>
                <a:sym typeface="Palatino"/>
              </a:defRPr>
            </a:lvl4pPr>
            <a:lvl5pPr marL="2286000" marR="0" lvl="4" indent="-317500" algn="l" rtl="0">
              <a:lnSpc>
                <a:spcPct val="10000"/>
              </a:lnSpc>
              <a:spcBef>
                <a:spcPts val="0"/>
              </a:spcBef>
              <a:spcAft>
                <a:spcPts val="0"/>
              </a:spcAft>
              <a:buClr>
                <a:srgbClr val="000000"/>
              </a:buClr>
              <a:buSzPts val="1400"/>
              <a:buFont typeface="Palatino"/>
              <a:buChar char="○"/>
              <a:defRPr sz="2400" b="0" i="0" u="none" strike="noStrike" cap="none">
                <a:solidFill>
                  <a:srgbClr val="000000"/>
                </a:solidFill>
                <a:latin typeface="Palatino"/>
                <a:ea typeface="Palatino"/>
                <a:cs typeface="Palatino"/>
                <a:sym typeface="Palatino"/>
              </a:defRPr>
            </a:lvl5pPr>
            <a:lvl6pPr marL="2743200" marR="0" lvl="5" indent="-317500" algn="l" rtl="0">
              <a:lnSpc>
                <a:spcPct val="10000"/>
              </a:lnSpc>
              <a:spcBef>
                <a:spcPts val="0"/>
              </a:spcBef>
              <a:spcAft>
                <a:spcPts val="0"/>
              </a:spcAft>
              <a:buClr>
                <a:srgbClr val="000000"/>
              </a:buClr>
              <a:buSzPts val="1400"/>
              <a:buFont typeface="Palatino"/>
              <a:buChar char="■"/>
              <a:defRPr sz="2400" b="0" i="0" u="none" strike="noStrike" cap="none">
                <a:solidFill>
                  <a:srgbClr val="000000"/>
                </a:solidFill>
                <a:latin typeface="Palatino"/>
                <a:ea typeface="Palatino"/>
                <a:cs typeface="Palatino"/>
                <a:sym typeface="Palatino"/>
              </a:defRPr>
            </a:lvl6pPr>
            <a:lvl7pPr marL="3200400" marR="0" lvl="6" indent="-317500" algn="l" rtl="0">
              <a:lnSpc>
                <a:spcPct val="10000"/>
              </a:lnSpc>
              <a:spcBef>
                <a:spcPts val="0"/>
              </a:spcBef>
              <a:spcAft>
                <a:spcPts val="0"/>
              </a:spcAft>
              <a:buClr>
                <a:srgbClr val="000000"/>
              </a:buClr>
              <a:buSzPts val="1400"/>
              <a:buFont typeface="Palatino"/>
              <a:buChar char="●"/>
              <a:defRPr sz="2400" b="0" i="0" u="none" strike="noStrike" cap="none">
                <a:solidFill>
                  <a:srgbClr val="000000"/>
                </a:solidFill>
                <a:latin typeface="Palatino"/>
                <a:ea typeface="Palatino"/>
                <a:cs typeface="Palatino"/>
                <a:sym typeface="Palatino"/>
              </a:defRPr>
            </a:lvl7pPr>
            <a:lvl8pPr marL="3657600" marR="0" lvl="7" indent="-317500" algn="l" rtl="0">
              <a:lnSpc>
                <a:spcPct val="10000"/>
              </a:lnSpc>
              <a:spcBef>
                <a:spcPts val="0"/>
              </a:spcBef>
              <a:spcAft>
                <a:spcPts val="0"/>
              </a:spcAft>
              <a:buClr>
                <a:srgbClr val="000000"/>
              </a:buClr>
              <a:buSzPts val="1400"/>
              <a:buFont typeface="Palatino"/>
              <a:buChar char="○"/>
              <a:defRPr sz="2400" b="0" i="0" u="none" strike="noStrike" cap="none">
                <a:solidFill>
                  <a:srgbClr val="000000"/>
                </a:solidFill>
                <a:latin typeface="Palatino"/>
                <a:ea typeface="Palatino"/>
                <a:cs typeface="Palatino"/>
                <a:sym typeface="Palatino"/>
              </a:defRPr>
            </a:lvl8pPr>
            <a:lvl9pPr marL="4114800" marR="0" lvl="8" indent="-317500" algn="l" rtl="0">
              <a:lnSpc>
                <a:spcPct val="10000"/>
              </a:lnSpc>
              <a:spcBef>
                <a:spcPts val="0"/>
              </a:spcBef>
              <a:spcAft>
                <a:spcPts val="0"/>
              </a:spcAft>
              <a:buClr>
                <a:srgbClr val="000000"/>
              </a:buClr>
              <a:buSzPts val="1400"/>
              <a:buFont typeface="Palatino"/>
              <a:buChar char="■"/>
              <a:defRPr sz="2400" b="0" i="0" u="none" strike="noStrike" cap="none">
                <a:solidFill>
                  <a:srgbClr val="000000"/>
                </a:solidFill>
                <a:latin typeface="Palatino"/>
                <a:ea typeface="Palatino"/>
                <a:cs typeface="Palatino"/>
                <a:sym typeface="Palatino"/>
              </a:defRPr>
            </a:lvl9pPr>
          </a:lstStyle>
          <a:p>
            <a:endParaRPr/>
          </a:p>
        </p:txBody>
      </p:sp>
      <p:sp>
        <p:nvSpPr>
          <p:cNvPr id="19" name="Google Shape;19;p26"/>
          <p:cNvSpPr txBox="1">
            <a:spLocks noGrp="1"/>
          </p:cNvSpPr>
          <p:nvPr>
            <p:ph type="sldNum" idx="12"/>
          </p:nvPr>
        </p:nvSpPr>
        <p:spPr>
          <a:xfrm>
            <a:off x="12049718" y="8842841"/>
            <a:ext cx="780373" cy="746382"/>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952500" y="444500"/>
            <a:ext cx="11099800" cy="2159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9pPr>
          </a:lstStyle>
          <a:p>
            <a:endParaRPr/>
          </a:p>
        </p:txBody>
      </p:sp>
      <p:sp>
        <p:nvSpPr>
          <p:cNvPr id="22" name="Google Shape;22;p27"/>
          <p:cNvSpPr txBox="1">
            <a:spLocks noGrp="1"/>
          </p:cNvSpPr>
          <p:nvPr>
            <p:ph type="body" idx="1"/>
          </p:nvPr>
        </p:nvSpPr>
        <p:spPr>
          <a:xfrm>
            <a:off x="952500" y="2603500"/>
            <a:ext cx="5473700" cy="62865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
              </a:lnSpc>
              <a:spcBef>
                <a:spcPts val="4200"/>
              </a:spcBef>
              <a:spcAft>
                <a:spcPts val="0"/>
              </a:spcAft>
              <a:buClr>
                <a:srgbClr val="000000"/>
              </a:buClr>
              <a:buSzPts val="2100"/>
              <a:buFont typeface="Palatino"/>
              <a:buChar char="•"/>
              <a:defRPr sz="2800" b="0" i="0" u="none" strike="noStrike" cap="none">
                <a:solidFill>
                  <a:srgbClr val="000000"/>
                </a:solidFill>
                <a:latin typeface="Palatino"/>
                <a:ea typeface="Palatino"/>
                <a:cs typeface="Palatino"/>
                <a:sym typeface="Palatino"/>
              </a:defRPr>
            </a:lvl1pPr>
            <a:lvl2pPr marL="914400" marR="0" lvl="1"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2pPr>
            <a:lvl3pPr marL="1371600" marR="0" lvl="2"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3pPr>
            <a:lvl4pPr marL="1828800" marR="0" lvl="3"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4pPr>
            <a:lvl5pPr marL="2286000" marR="0" lvl="4"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5pPr>
            <a:lvl6pPr marL="2743200" marR="0" lvl="5"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6pPr>
            <a:lvl7pPr marL="3200400" marR="0" lvl="6"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7pPr>
            <a:lvl8pPr marL="3657600" marR="0" lvl="7"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8pPr>
            <a:lvl9pPr marL="4114800" marR="0" lvl="8"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9pPr>
          </a:lstStyle>
          <a:p>
            <a:endParaRPr/>
          </a:p>
        </p:txBody>
      </p:sp>
      <p:sp>
        <p:nvSpPr>
          <p:cNvPr id="23" name="Google Shape;23;p27"/>
          <p:cNvSpPr txBox="1">
            <a:spLocks noGrp="1"/>
          </p:cNvSpPr>
          <p:nvPr>
            <p:ph type="body" idx="2"/>
          </p:nvPr>
        </p:nvSpPr>
        <p:spPr>
          <a:xfrm>
            <a:off x="6578600" y="2603500"/>
            <a:ext cx="5473700" cy="62865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
              </a:lnSpc>
              <a:spcBef>
                <a:spcPts val="4200"/>
              </a:spcBef>
              <a:spcAft>
                <a:spcPts val="0"/>
              </a:spcAft>
              <a:buClr>
                <a:srgbClr val="000000"/>
              </a:buClr>
              <a:buSzPts val="2100"/>
              <a:buFont typeface="Palatino"/>
              <a:buChar char="•"/>
              <a:defRPr sz="2800" b="0" i="0" u="none" strike="noStrike" cap="none">
                <a:solidFill>
                  <a:srgbClr val="000000"/>
                </a:solidFill>
                <a:latin typeface="Palatino"/>
                <a:ea typeface="Palatino"/>
                <a:cs typeface="Palatino"/>
                <a:sym typeface="Palatino"/>
              </a:defRPr>
            </a:lvl1pPr>
            <a:lvl2pPr marL="914400" marR="0" lvl="1"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2pPr>
            <a:lvl3pPr marL="1371600" marR="0" lvl="2"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3pPr>
            <a:lvl4pPr marL="1828800" marR="0" lvl="3"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4pPr>
            <a:lvl5pPr marL="2286000" marR="0" lvl="4"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5pPr>
            <a:lvl6pPr marL="2743200" marR="0" lvl="5"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6pPr>
            <a:lvl7pPr marL="3200400" marR="0" lvl="6"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7pPr>
            <a:lvl8pPr marL="3657600" marR="0" lvl="7"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8pPr>
            <a:lvl9pPr marL="4114800" marR="0" lvl="8"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650875" y="390525"/>
            <a:ext cx="11703050" cy="1625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9pPr>
          </a:lstStyle>
          <a:p>
            <a:endParaRPr/>
          </a:p>
        </p:txBody>
      </p:sp>
      <p:sp>
        <p:nvSpPr>
          <p:cNvPr id="26" name="Google Shape;26;p28"/>
          <p:cNvSpPr txBox="1">
            <a:spLocks noGrp="1"/>
          </p:cNvSpPr>
          <p:nvPr>
            <p:ph type="body" idx="1"/>
          </p:nvPr>
        </p:nvSpPr>
        <p:spPr>
          <a:xfrm>
            <a:off x="650875" y="2182813"/>
            <a:ext cx="5745163" cy="90963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
              </a:lnSpc>
              <a:spcBef>
                <a:spcPts val="4200"/>
              </a:spcBef>
              <a:spcAft>
                <a:spcPts val="0"/>
              </a:spcAft>
              <a:buClr>
                <a:srgbClr val="000000"/>
              </a:buClr>
              <a:buSzPts val="1800"/>
              <a:buFont typeface="Palatino"/>
              <a:buNone/>
              <a:defRPr sz="2400" b="1" i="0" u="none" strike="noStrike" cap="none">
                <a:solidFill>
                  <a:srgbClr val="000000"/>
                </a:solidFill>
                <a:latin typeface="Palatino"/>
                <a:ea typeface="Palatino"/>
                <a:cs typeface="Palatino"/>
                <a:sym typeface="Palatino"/>
              </a:defRPr>
            </a:lvl1pPr>
            <a:lvl2pPr marL="914400" marR="0" lvl="1" indent="-228600" algn="l" rtl="0">
              <a:lnSpc>
                <a:spcPct val="10000"/>
              </a:lnSpc>
              <a:spcBef>
                <a:spcPts val="4200"/>
              </a:spcBef>
              <a:spcAft>
                <a:spcPts val="0"/>
              </a:spcAft>
              <a:buClr>
                <a:srgbClr val="000000"/>
              </a:buClr>
              <a:buSzPts val="1500"/>
              <a:buFont typeface="Palatino"/>
              <a:buNone/>
              <a:defRPr sz="2000" b="1" i="0" u="none" strike="noStrike" cap="none">
                <a:solidFill>
                  <a:srgbClr val="000000"/>
                </a:solidFill>
                <a:latin typeface="Palatino"/>
                <a:ea typeface="Palatino"/>
                <a:cs typeface="Palatino"/>
                <a:sym typeface="Palatino"/>
              </a:defRPr>
            </a:lvl2pPr>
            <a:lvl3pPr marL="1371600" marR="0" lvl="2" indent="-228600" algn="l" rtl="0">
              <a:lnSpc>
                <a:spcPct val="10000"/>
              </a:lnSpc>
              <a:spcBef>
                <a:spcPts val="4200"/>
              </a:spcBef>
              <a:spcAft>
                <a:spcPts val="0"/>
              </a:spcAft>
              <a:buClr>
                <a:srgbClr val="000000"/>
              </a:buClr>
              <a:buSzPts val="1350"/>
              <a:buFont typeface="Palatino"/>
              <a:buNone/>
              <a:defRPr sz="1800" b="1" i="0" u="none" strike="noStrike" cap="none">
                <a:solidFill>
                  <a:srgbClr val="000000"/>
                </a:solidFill>
                <a:latin typeface="Palatino"/>
                <a:ea typeface="Palatino"/>
                <a:cs typeface="Palatino"/>
                <a:sym typeface="Palatino"/>
              </a:defRPr>
            </a:lvl3pPr>
            <a:lvl4pPr marL="1828800" marR="0" lvl="3"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4pPr>
            <a:lvl5pPr marL="2286000" marR="0" lvl="4"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5pPr>
            <a:lvl6pPr marL="2743200" marR="0" lvl="5"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6pPr>
            <a:lvl7pPr marL="3200400" marR="0" lvl="6"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7pPr>
            <a:lvl8pPr marL="3657600" marR="0" lvl="7"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8pPr>
            <a:lvl9pPr marL="4114800" marR="0" lvl="8"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9pPr>
          </a:lstStyle>
          <a:p>
            <a:endParaRPr/>
          </a:p>
        </p:txBody>
      </p:sp>
      <p:sp>
        <p:nvSpPr>
          <p:cNvPr id="27" name="Google Shape;27;p28"/>
          <p:cNvSpPr txBox="1">
            <a:spLocks noGrp="1"/>
          </p:cNvSpPr>
          <p:nvPr>
            <p:ph type="body" idx="2"/>
          </p:nvPr>
        </p:nvSpPr>
        <p:spPr>
          <a:xfrm>
            <a:off x="650875" y="3092450"/>
            <a:ext cx="5745163" cy="561975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1pPr>
            <a:lvl2pPr marL="914400" marR="0" lvl="1"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2pPr>
            <a:lvl3pPr marL="1371600" marR="0" lvl="2"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3pPr>
            <a:lvl4pPr marL="1828800" marR="0" lvl="3"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4pPr>
            <a:lvl5pPr marL="2286000" marR="0" lvl="4"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5pPr>
            <a:lvl6pPr marL="2743200" marR="0" lvl="5"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6pPr>
            <a:lvl7pPr marL="3200400" marR="0" lvl="6"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7pPr>
            <a:lvl8pPr marL="3657600" marR="0" lvl="7"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8pPr>
            <a:lvl9pPr marL="4114800" marR="0" lvl="8"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9pPr>
          </a:lstStyle>
          <a:p>
            <a:endParaRPr/>
          </a:p>
        </p:txBody>
      </p:sp>
      <p:sp>
        <p:nvSpPr>
          <p:cNvPr id="28" name="Google Shape;28;p28"/>
          <p:cNvSpPr txBox="1">
            <a:spLocks noGrp="1"/>
          </p:cNvSpPr>
          <p:nvPr>
            <p:ph type="body" idx="3"/>
          </p:nvPr>
        </p:nvSpPr>
        <p:spPr>
          <a:xfrm>
            <a:off x="6605588" y="2182813"/>
            <a:ext cx="5748337" cy="90963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
              </a:lnSpc>
              <a:spcBef>
                <a:spcPts val="4200"/>
              </a:spcBef>
              <a:spcAft>
                <a:spcPts val="0"/>
              </a:spcAft>
              <a:buClr>
                <a:srgbClr val="000000"/>
              </a:buClr>
              <a:buSzPts val="1800"/>
              <a:buFont typeface="Palatino"/>
              <a:buNone/>
              <a:defRPr sz="2400" b="1" i="0" u="none" strike="noStrike" cap="none">
                <a:solidFill>
                  <a:srgbClr val="000000"/>
                </a:solidFill>
                <a:latin typeface="Palatino"/>
                <a:ea typeface="Palatino"/>
                <a:cs typeface="Palatino"/>
                <a:sym typeface="Palatino"/>
              </a:defRPr>
            </a:lvl1pPr>
            <a:lvl2pPr marL="914400" marR="0" lvl="1" indent="-228600" algn="l" rtl="0">
              <a:lnSpc>
                <a:spcPct val="10000"/>
              </a:lnSpc>
              <a:spcBef>
                <a:spcPts val="4200"/>
              </a:spcBef>
              <a:spcAft>
                <a:spcPts val="0"/>
              </a:spcAft>
              <a:buClr>
                <a:srgbClr val="000000"/>
              </a:buClr>
              <a:buSzPts val="1500"/>
              <a:buFont typeface="Palatino"/>
              <a:buNone/>
              <a:defRPr sz="2000" b="1" i="0" u="none" strike="noStrike" cap="none">
                <a:solidFill>
                  <a:srgbClr val="000000"/>
                </a:solidFill>
                <a:latin typeface="Palatino"/>
                <a:ea typeface="Palatino"/>
                <a:cs typeface="Palatino"/>
                <a:sym typeface="Palatino"/>
              </a:defRPr>
            </a:lvl2pPr>
            <a:lvl3pPr marL="1371600" marR="0" lvl="2" indent="-228600" algn="l" rtl="0">
              <a:lnSpc>
                <a:spcPct val="10000"/>
              </a:lnSpc>
              <a:spcBef>
                <a:spcPts val="4200"/>
              </a:spcBef>
              <a:spcAft>
                <a:spcPts val="0"/>
              </a:spcAft>
              <a:buClr>
                <a:srgbClr val="000000"/>
              </a:buClr>
              <a:buSzPts val="1350"/>
              <a:buFont typeface="Palatino"/>
              <a:buNone/>
              <a:defRPr sz="1800" b="1" i="0" u="none" strike="noStrike" cap="none">
                <a:solidFill>
                  <a:srgbClr val="000000"/>
                </a:solidFill>
                <a:latin typeface="Palatino"/>
                <a:ea typeface="Palatino"/>
                <a:cs typeface="Palatino"/>
                <a:sym typeface="Palatino"/>
              </a:defRPr>
            </a:lvl3pPr>
            <a:lvl4pPr marL="1828800" marR="0" lvl="3"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4pPr>
            <a:lvl5pPr marL="2286000" marR="0" lvl="4"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5pPr>
            <a:lvl6pPr marL="2743200" marR="0" lvl="5"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6pPr>
            <a:lvl7pPr marL="3200400" marR="0" lvl="6"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7pPr>
            <a:lvl8pPr marL="3657600" marR="0" lvl="7"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8pPr>
            <a:lvl9pPr marL="4114800" marR="0" lvl="8" indent="-228600" algn="l" rtl="0">
              <a:lnSpc>
                <a:spcPct val="10000"/>
              </a:lnSpc>
              <a:spcBef>
                <a:spcPts val="4200"/>
              </a:spcBef>
              <a:spcAft>
                <a:spcPts val="0"/>
              </a:spcAft>
              <a:buClr>
                <a:srgbClr val="000000"/>
              </a:buClr>
              <a:buSzPts val="1200"/>
              <a:buFont typeface="Palatino"/>
              <a:buNone/>
              <a:defRPr sz="1600" b="1" i="0" u="none" strike="noStrike" cap="none">
                <a:solidFill>
                  <a:srgbClr val="000000"/>
                </a:solidFill>
                <a:latin typeface="Palatino"/>
                <a:ea typeface="Palatino"/>
                <a:cs typeface="Palatino"/>
                <a:sym typeface="Palatino"/>
              </a:defRPr>
            </a:lvl9pPr>
          </a:lstStyle>
          <a:p>
            <a:endParaRPr/>
          </a:p>
        </p:txBody>
      </p:sp>
      <p:sp>
        <p:nvSpPr>
          <p:cNvPr id="29" name="Google Shape;29;p28"/>
          <p:cNvSpPr txBox="1">
            <a:spLocks noGrp="1"/>
          </p:cNvSpPr>
          <p:nvPr>
            <p:ph type="body" idx="4"/>
          </p:nvPr>
        </p:nvSpPr>
        <p:spPr>
          <a:xfrm>
            <a:off x="6605588" y="3092450"/>
            <a:ext cx="5748337" cy="561975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1pPr>
            <a:lvl2pPr marL="914400" marR="0" lvl="1"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2pPr>
            <a:lvl3pPr marL="1371600" marR="0" lvl="2" indent="-314325" algn="l" rtl="0">
              <a:lnSpc>
                <a:spcPct val="10000"/>
              </a:lnSpc>
              <a:spcBef>
                <a:spcPts val="4200"/>
              </a:spcBef>
              <a:spcAft>
                <a:spcPts val="0"/>
              </a:spcAft>
              <a:buClr>
                <a:srgbClr val="000000"/>
              </a:buClr>
              <a:buSzPts val="1350"/>
              <a:buFont typeface="Palatino"/>
              <a:buChar char="•"/>
              <a:defRPr sz="1800" b="0" i="0" u="none" strike="noStrike" cap="none">
                <a:solidFill>
                  <a:srgbClr val="000000"/>
                </a:solidFill>
                <a:latin typeface="Palatino"/>
                <a:ea typeface="Palatino"/>
                <a:cs typeface="Palatino"/>
                <a:sym typeface="Palatino"/>
              </a:defRPr>
            </a:lvl3pPr>
            <a:lvl4pPr marL="1828800" marR="0" lvl="3"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4pPr>
            <a:lvl5pPr marL="2286000" marR="0" lvl="4"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5pPr>
            <a:lvl6pPr marL="2743200" marR="0" lvl="5"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6pPr>
            <a:lvl7pPr marL="3200400" marR="0" lvl="6"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7pPr>
            <a:lvl8pPr marL="3657600" marR="0" lvl="7"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8pPr>
            <a:lvl9pPr marL="4114800" marR="0" lvl="8" indent="-304800" algn="l" rtl="0">
              <a:lnSpc>
                <a:spcPct val="10000"/>
              </a:lnSpc>
              <a:spcBef>
                <a:spcPts val="4200"/>
              </a:spcBef>
              <a:spcAft>
                <a:spcPts val="0"/>
              </a:spcAft>
              <a:buClr>
                <a:srgbClr val="000000"/>
              </a:buClr>
              <a:buSzPts val="1200"/>
              <a:buFont typeface="Palatino"/>
              <a:buChar char="•"/>
              <a:defRPr sz="1600" b="0" i="0" u="none" strike="noStrike" cap="none">
                <a:solidFill>
                  <a:srgbClr val="000000"/>
                </a:solidFill>
                <a:latin typeface="Palatino"/>
                <a:ea typeface="Palatino"/>
                <a:cs typeface="Palatino"/>
                <a:sym typeface="Palatin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952500" y="444500"/>
            <a:ext cx="11099800" cy="2159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Beschriftung" type="objTx">
  <p:cSld name="OBJECT_WITH_CAPTION_TEX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650875" y="388938"/>
            <a:ext cx="4278313" cy="16525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9pPr>
          </a:lstStyle>
          <a:p>
            <a:endParaRPr/>
          </a:p>
        </p:txBody>
      </p:sp>
      <p:sp>
        <p:nvSpPr>
          <p:cNvPr id="34" name="Google Shape;34;p30"/>
          <p:cNvSpPr txBox="1">
            <a:spLocks noGrp="1"/>
          </p:cNvSpPr>
          <p:nvPr>
            <p:ph type="body" idx="1"/>
          </p:nvPr>
        </p:nvSpPr>
        <p:spPr>
          <a:xfrm>
            <a:off x="5084763" y="388938"/>
            <a:ext cx="7269162" cy="832326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
              </a:lnSpc>
              <a:spcBef>
                <a:spcPts val="4200"/>
              </a:spcBef>
              <a:spcAft>
                <a:spcPts val="0"/>
              </a:spcAft>
              <a:buClr>
                <a:srgbClr val="000000"/>
              </a:buClr>
              <a:buSzPts val="2400"/>
              <a:buFont typeface="Palatino"/>
              <a:buChar char="•"/>
              <a:defRPr sz="3200" b="0" i="0" u="none" strike="noStrike" cap="none">
                <a:solidFill>
                  <a:srgbClr val="000000"/>
                </a:solidFill>
                <a:latin typeface="Palatino"/>
                <a:ea typeface="Palatino"/>
                <a:cs typeface="Palatino"/>
                <a:sym typeface="Palatino"/>
              </a:defRPr>
            </a:lvl1pPr>
            <a:lvl2pPr marL="914400" marR="0" lvl="1" indent="-361950" algn="l" rtl="0">
              <a:lnSpc>
                <a:spcPct val="10000"/>
              </a:lnSpc>
              <a:spcBef>
                <a:spcPts val="4200"/>
              </a:spcBef>
              <a:spcAft>
                <a:spcPts val="0"/>
              </a:spcAft>
              <a:buClr>
                <a:srgbClr val="000000"/>
              </a:buClr>
              <a:buSzPts val="2100"/>
              <a:buFont typeface="Palatino"/>
              <a:buChar char="•"/>
              <a:defRPr sz="2800" b="0" i="0" u="none" strike="noStrike" cap="none">
                <a:solidFill>
                  <a:srgbClr val="000000"/>
                </a:solidFill>
                <a:latin typeface="Palatino"/>
                <a:ea typeface="Palatino"/>
                <a:cs typeface="Palatino"/>
                <a:sym typeface="Palatino"/>
              </a:defRPr>
            </a:lvl2pPr>
            <a:lvl3pPr marL="1371600" marR="0" lvl="2" indent="-342900" algn="l" rtl="0">
              <a:lnSpc>
                <a:spcPct val="10000"/>
              </a:lnSpc>
              <a:spcBef>
                <a:spcPts val="4200"/>
              </a:spcBef>
              <a:spcAft>
                <a:spcPts val="0"/>
              </a:spcAft>
              <a:buClr>
                <a:srgbClr val="000000"/>
              </a:buClr>
              <a:buSzPts val="1800"/>
              <a:buFont typeface="Palatino"/>
              <a:buChar char="•"/>
              <a:defRPr sz="2400" b="0" i="0" u="none" strike="noStrike" cap="none">
                <a:solidFill>
                  <a:srgbClr val="000000"/>
                </a:solidFill>
                <a:latin typeface="Palatino"/>
                <a:ea typeface="Palatino"/>
                <a:cs typeface="Palatino"/>
                <a:sym typeface="Palatino"/>
              </a:defRPr>
            </a:lvl3pPr>
            <a:lvl4pPr marL="1828800" marR="0" lvl="3"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4pPr>
            <a:lvl5pPr marL="2286000" marR="0" lvl="4"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5pPr>
            <a:lvl6pPr marL="2743200" marR="0" lvl="5"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6pPr>
            <a:lvl7pPr marL="3200400" marR="0" lvl="6"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7pPr>
            <a:lvl8pPr marL="3657600" marR="0" lvl="7"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8pPr>
            <a:lvl9pPr marL="4114800" marR="0" lvl="8" indent="-323850" algn="l" rtl="0">
              <a:lnSpc>
                <a:spcPct val="10000"/>
              </a:lnSpc>
              <a:spcBef>
                <a:spcPts val="4200"/>
              </a:spcBef>
              <a:spcAft>
                <a:spcPts val="0"/>
              </a:spcAft>
              <a:buClr>
                <a:srgbClr val="000000"/>
              </a:buClr>
              <a:buSzPts val="1500"/>
              <a:buFont typeface="Palatino"/>
              <a:buChar char="•"/>
              <a:defRPr sz="2000" b="0" i="0" u="none" strike="noStrike" cap="none">
                <a:solidFill>
                  <a:srgbClr val="000000"/>
                </a:solidFill>
                <a:latin typeface="Palatino"/>
                <a:ea typeface="Palatino"/>
                <a:cs typeface="Palatino"/>
                <a:sym typeface="Palatino"/>
              </a:defRPr>
            </a:lvl9pPr>
          </a:lstStyle>
          <a:p>
            <a:endParaRPr/>
          </a:p>
        </p:txBody>
      </p:sp>
      <p:sp>
        <p:nvSpPr>
          <p:cNvPr id="35" name="Google Shape;35;p30"/>
          <p:cNvSpPr txBox="1">
            <a:spLocks noGrp="1"/>
          </p:cNvSpPr>
          <p:nvPr>
            <p:ph type="body" idx="2"/>
          </p:nvPr>
        </p:nvSpPr>
        <p:spPr>
          <a:xfrm>
            <a:off x="650875" y="2041525"/>
            <a:ext cx="4278313" cy="6670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
              </a:lnSpc>
              <a:spcBef>
                <a:spcPts val="4200"/>
              </a:spcBef>
              <a:spcAft>
                <a:spcPts val="0"/>
              </a:spcAft>
              <a:buClr>
                <a:srgbClr val="000000"/>
              </a:buClr>
              <a:buSzPts val="1050"/>
              <a:buFont typeface="Palatino"/>
              <a:buNone/>
              <a:defRPr sz="1400" b="0" i="0" u="none" strike="noStrike" cap="none">
                <a:solidFill>
                  <a:srgbClr val="000000"/>
                </a:solidFill>
                <a:latin typeface="Palatino"/>
                <a:ea typeface="Palatino"/>
                <a:cs typeface="Palatino"/>
                <a:sym typeface="Palatino"/>
              </a:defRPr>
            </a:lvl1pPr>
            <a:lvl2pPr marL="914400" marR="0" lvl="1" indent="-228600" algn="l" rtl="0">
              <a:lnSpc>
                <a:spcPct val="10000"/>
              </a:lnSpc>
              <a:spcBef>
                <a:spcPts val="4200"/>
              </a:spcBef>
              <a:spcAft>
                <a:spcPts val="0"/>
              </a:spcAft>
              <a:buClr>
                <a:srgbClr val="000000"/>
              </a:buClr>
              <a:buSzPts val="900"/>
              <a:buFont typeface="Palatino"/>
              <a:buNone/>
              <a:defRPr sz="1200" b="0" i="0" u="none" strike="noStrike" cap="none">
                <a:solidFill>
                  <a:srgbClr val="000000"/>
                </a:solidFill>
                <a:latin typeface="Palatino"/>
                <a:ea typeface="Palatino"/>
                <a:cs typeface="Palatino"/>
                <a:sym typeface="Palatino"/>
              </a:defRPr>
            </a:lvl2pPr>
            <a:lvl3pPr marL="1371600" marR="0" lvl="2" indent="-228600" algn="l" rtl="0">
              <a:lnSpc>
                <a:spcPct val="10000"/>
              </a:lnSpc>
              <a:spcBef>
                <a:spcPts val="4200"/>
              </a:spcBef>
              <a:spcAft>
                <a:spcPts val="0"/>
              </a:spcAft>
              <a:buClr>
                <a:srgbClr val="000000"/>
              </a:buClr>
              <a:buSzPts val="750"/>
              <a:buFont typeface="Palatino"/>
              <a:buNone/>
              <a:defRPr sz="1000" b="0" i="0" u="none" strike="noStrike" cap="none">
                <a:solidFill>
                  <a:srgbClr val="000000"/>
                </a:solidFill>
                <a:latin typeface="Palatino"/>
                <a:ea typeface="Palatino"/>
                <a:cs typeface="Palatino"/>
                <a:sym typeface="Palatino"/>
              </a:defRPr>
            </a:lvl3pPr>
            <a:lvl4pPr marL="1828800" marR="0" lvl="3"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4pPr>
            <a:lvl5pPr marL="2286000" marR="0" lvl="4"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5pPr>
            <a:lvl6pPr marL="2743200" marR="0" lvl="5"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6pPr>
            <a:lvl7pPr marL="3200400" marR="0" lvl="6"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7pPr>
            <a:lvl8pPr marL="3657600" marR="0" lvl="7"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8pPr>
            <a:lvl9pPr marL="4114800" marR="0" lvl="8"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Beschriftung" type="picTx">
  <p:cSld name="PICTURE_WITH_CAPTION_TEX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2549525" y="6827838"/>
            <a:ext cx="7802563" cy="8064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000000"/>
                </a:solidFill>
                <a:latin typeface="Arial"/>
                <a:ea typeface="Arial"/>
                <a:cs typeface="Arial"/>
                <a:sym typeface="Arial"/>
              </a:defRPr>
            </a:lvl9pPr>
          </a:lstStyle>
          <a:p>
            <a:endParaRPr/>
          </a:p>
        </p:txBody>
      </p:sp>
      <p:sp>
        <p:nvSpPr>
          <p:cNvPr id="38" name="Google Shape;38;p31"/>
          <p:cNvSpPr>
            <a:spLocks noGrp="1"/>
          </p:cNvSpPr>
          <p:nvPr>
            <p:ph type="pic" idx="2"/>
          </p:nvPr>
        </p:nvSpPr>
        <p:spPr>
          <a:xfrm>
            <a:off x="2549525" y="871538"/>
            <a:ext cx="7802563" cy="5851525"/>
          </a:xfrm>
          <a:prstGeom prst="rect">
            <a:avLst/>
          </a:prstGeom>
          <a:noFill/>
          <a:ln>
            <a:noFill/>
          </a:ln>
        </p:spPr>
      </p:sp>
      <p:sp>
        <p:nvSpPr>
          <p:cNvPr id="39" name="Google Shape;39;p31"/>
          <p:cNvSpPr txBox="1">
            <a:spLocks noGrp="1"/>
          </p:cNvSpPr>
          <p:nvPr>
            <p:ph type="body" idx="1"/>
          </p:nvPr>
        </p:nvSpPr>
        <p:spPr>
          <a:xfrm>
            <a:off x="2549525" y="7634288"/>
            <a:ext cx="7802563" cy="11445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
              </a:lnSpc>
              <a:spcBef>
                <a:spcPts val="4200"/>
              </a:spcBef>
              <a:spcAft>
                <a:spcPts val="0"/>
              </a:spcAft>
              <a:buClr>
                <a:srgbClr val="000000"/>
              </a:buClr>
              <a:buSzPts val="1050"/>
              <a:buFont typeface="Palatino"/>
              <a:buNone/>
              <a:defRPr sz="1400" b="0" i="0" u="none" strike="noStrike" cap="none">
                <a:solidFill>
                  <a:srgbClr val="000000"/>
                </a:solidFill>
                <a:latin typeface="Palatino"/>
                <a:ea typeface="Palatino"/>
                <a:cs typeface="Palatino"/>
                <a:sym typeface="Palatino"/>
              </a:defRPr>
            </a:lvl1pPr>
            <a:lvl2pPr marL="914400" marR="0" lvl="1" indent="-228600" algn="l" rtl="0">
              <a:lnSpc>
                <a:spcPct val="10000"/>
              </a:lnSpc>
              <a:spcBef>
                <a:spcPts val="4200"/>
              </a:spcBef>
              <a:spcAft>
                <a:spcPts val="0"/>
              </a:spcAft>
              <a:buClr>
                <a:srgbClr val="000000"/>
              </a:buClr>
              <a:buSzPts val="900"/>
              <a:buFont typeface="Palatino"/>
              <a:buNone/>
              <a:defRPr sz="1200" b="0" i="0" u="none" strike="noStrike" cap="none">
                <a:solidFill>
                  <a:srgbClr val="000000"/>
                </a:solidFill>
                <a:latin typeface="Palatino"/>
                <a:ea typeface="Palatino"/>
                <a:cs typeface="Palatino"/>
                <a:sym typeface="Palatino"/>
              </a:defRPr>
            </a:lvl2pPr>
            <a:lvl3pPr marL="1371600" marR="0" lvl="2" indent="-228600" algn="l" rtl="0">
              <a:lnSpc>
                <a:spcPct val="10000"/>
              </a:lnSpc>
              <a:spcBef>
                <a:spcPts val="4200"/>
              </a:spcBef>
              <a:spcAft>
                <a:spcPts val="0"/>
              </a:spcAft>
              <a:buClr>
                <a:srgbClr val="000000"/>
              </a:buClr>
              <a:buSzPts val="750"/>
              <a:buFont typeface="Palatino"/>
              <a:buNone/>
              <a:defRPr sz="1000" b="0" i="0" u="none" strike="noStrike" cap="none">
                <a:solidFill>
                  <a:srgbClr val="000000"/>
                </a:solidFill>
                <a:latin typeface="Palatino"/>
                <a:ea typeface="Palatino"/>
                <a:cs typeface="Palatino"/>
                <a:sym typeface="Palatino"/>
              </a:defRPr>
            </a:lvl3pPr>
            <a:lvl4pPr marL="1828800" marR="0" lvl="3"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4pPr>
            <a:lvl5pPr marL="2286000" marR="0" lvl="4"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5pPr>
            <a:lvl6pPr marL="2743200" marR="0" lvl="5"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6pPr>
            <a:lvl7pPr marL="3200400" marR="0" lvl="6"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7pPr>
            <a:lvl8pPr marL="3657600" marR="0" lvl="7"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8pPr>
            <a:lvl9pPr marL="4114800" marR="0" lvl="8" indent="-228600" algn="l" rtl="0">
              <a:lnSpc>
                <a:spcPct val="10000"/>
              </a:lnSpc>
              <a:spcBef>
                <a:spcPts val="4200"/>
              </a:spcBef>
              <a:spcAft>
                <a:spcPts val="0"/>
              </a:spcAft>
              <a:buClr>
                <a:srgbClr val="000000"/>
              </a:buClr>
              <a:buSzPts val="675"/>
              <a:buFont typeface="Palatino"/>
              <a:buNone/>
              <a:defRPr sz="900" b="0" i="0" u="none" strike="noStrike" cap="none">
                <a:solidFill>
                  <a:srgbClr val="000000"/>
                </a:solidFill>
                <a:latin typeface="Palatino"/>
                <a:ea typeface="Palatino"/>
                <a:cs typeface="Palatino"/>
                <a:sym typeface="Palatin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13">
            <a:alphaModFix/>
          </a:blip>
          <a:srcRect/>
          <a:stretch/>
        </p:blipFill>
        <p:spPr>
          <a:xfrm>
            <a:off x="619125" y="603250"/>
            <a:ext cx="2808288" cy="1216025"/>
          </a:xfrm>
          <a:prstGeom prst="rect">
            <a:avLst/>
          </a:prstGeom>
          <a:noFill/>
          <a:ln>
            <a:noFill/>
          </a:ln>
        </p:spPr>
      </p:pic>
      <p:sp>
        <p:nvSpPr>
          <p:cNvPr id="7" name="Google Shape;7;p22"/>
          <p:cNvSpPr/>
          <p:nvPr/>
        </p:nvSpPr>
        <p:spPr>
          <a:xfrm>
            <a:off x="5691574" y="1027113"/>
            <a:ext cx="3964326" cy="395287"/>
          </a:xfrm>
          <a:prstGeom prst="rect">
            <a:avLst/>
          </a:prstGeom>
          <a:solidFill>
            <a:srgbClr val="84B427"/>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8" name="Google Shape;8;p22"/>
          <p:cNvSpPr/>
          <p:nvPr/>
        </p:nvSpPr>
        <p:spPr>
          <a:xfrm>
            <a:off x="3711574" y="1027113"/>
            <a:ext cx="1980000" cy="395287"/>
          </a:xfrm>
          <a:prstGeom prst="rect">
            <a:avLst/>
          </a:prstGeom>
          <a:solidFill>
            <a:srgbClr val="0097A9"/>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 name="Google Shape;9;p22"/>
          <p:cNvPicPr preferRelativeResize="0"/>
          <p:nvPr/>
        </p:nvPicPr>
        <p:blipFill rotWithShape="1">
          <a:blip r:embed="rId14">
            <a:alphaModFix/>
          </a:blip>
          <a:srcRect/>
          <a:stretch/>
        </p:blipFill>
        <p:spPr>
          <a:xfrm>
            <a:off x="9940300" y="470150"/>
            <a:ext cx="2442200" cy="14822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p:nvPr/>
        </p:nvSpPr>
        <p:spPr>
          <a:xfrm>
            <a:off x="611188" y="3238083"/>
            <a:ext cx="11760200" cy="1300997"/>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Zellen- die Bausteine deines Körpers</a:t>
            </a:r>
            <a:endParaRPr sz="13200" b="0" i="0" u="none" strike="noStrike" cap="none">
              <a:solidFill>
                <a:srgbClr val="000000"/>
              </a:solidFill>
              <a:latin typeface="Amatic SC"/>
              <a:ea typeface="Amatic SC"/>
              <a:cs typeface="Amatic SC"/>
              <a:sym typeface="Amatic SC"/>
            </a:endParaRPr>
          </a:p>
        </p:txBody>
      </p:sp>
      <p:sp>
        <p:nvSpPr>
          <p:cNvPr id="51" name="Google Shape;51;p1"/>
          <p:cNvSpPr txBox="1"/>
          <p:nvPr/>
        </p:nvSpPr>
        <p:spPr>
          <a:xfrm>
            <a:off x="609600" y="5295981"/>
            <a:ext cx="11761800" cy="2746865"/>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5000" b="1" dirty="0">
                <a:latin typeface="Amatic SC"/>
                <a:ea typeface="Amatic SC"/>
                <a:cs typeface="Amatic SC"/>
                <a:sym typeface="Amatic SC"/>
              </a:rPr>
              <a:t>Christian </a:t>
            </a:r>
            <a:r>
              <a:rPr lang="de-AT" sz="5000" b="1" dirty="0" err="1">
                <a:latin typeface="Amatic SC"/>
                <a:ea typeface="Amatic SC"/>
                <a:cs typeface="Amatic SC"/>
                <a:sym typeface="Amatic SC"/>
              </a:rPr>
              <a:t>Krauditsch</a:t>
            </a:r>
            <a:r>
              <a:rPr lang="de-AT" sz="5000" b="1" dirty="0">
                <a:latin typeface="Amatic SC"/>
                <a:ea typeface="Amatic SC"/>
                <a:cs typeface="Amatic SC"/>
                <a:sym typeface="Amatic SC"/>
              </a:rPr>
              <a:t> &amp; Marlene Müller</a:t>
            </a:r>
            <a:br>
              <a:rPr lang="de-AT" sz="5000" b="1" dirty="0">
                <a:latin typeface="Amatic SC"/>
                <a:ea typeface="Amatic SC"/>
                <a:cs typeface="Amatic SC"/>
                <a:sym typeface="Amatic SC"/>
              </a:rPr>
            </a:br>
            <a:r>
              <a:rPr lang="de-AT" sz="5000" b="1" dirty="0">
                <a:latin typeface="Amatic SC"/>
                <a:ea typeface="Amatic SC"/>
                <a:cs typeface="Amatic SC"/>
                <a:sym typeface="Amatic SC"/>
              </a:rPr>
              <a:t>mit Laura Kracht &amp; Sina Metzler</a:t>
            </a:r>
          </a:p>
          <a:p>
            <a:pPr marL="0" marR="0" lvl="0" indent="0" algn="l" rtl="0">
              <a:lnSpc>
                <a:spcPct val="115000"/>
              </a:lnSpc>
              <a:spcBef>
                <a:spcPts val="0"/>
              </a:spcBef>
              <a:spcAft>
                <a:spcPts val="0"/>
              </a:spcAft>
              <a:buClr>
                <a:srgbClr val="000000"/>
              </a:buClr>
              <a:buSzPts val="8000"/>
              <a:buFont typeface="Arial"/>
              <a:buNone/>
            </a:pPr>
            <a:r>
              <a:rPr lang="de-AT" sz="5000" b="1">
                <a:latin typeface="Amatic SC"/>
                <a:ea typeface="Amatic SC"/>
                <a:cs typeface="Amatic SC"/>
                <a:sym typeface="Amatic SC"/>
              </a:rPr>
              <a:t>2025</a:t>
            </a:r>
            <a:endParaRPr sz="5000" b="1">
              <a:latin typeface="Amatic SC"/>
              <a:ea typeface="Amatic SC"/>
              <a:cs typeface="Amatic SC"/>
              <a:sym typeface="Amatic SC"/>
            </a:endParaRPr>
          </a:p>
        </p:txBody>
      </p:sp>
      <p:sp>
        <p:nvSpPr>
          <p:cNvPr id="52" name="Google Shape;52;p1"/>
          <p:cNvSpPr txBox="1"/>
          <p:nvPr/>
        </p:nvSpPr>
        <p:spPr>
          <a:xfrm>
            <a:off x="7632695" y="3373669"/>
            <a:ext cx="8520600" cy="2052600"/>
          </a:xfrm>
          <a:prstGeom prst="rect">
            <a:avLst/>
          </a:prstGeom>
          <a:noFill/>
          <a:ln>
            <a:noFill/>
          </a:ln>
        </p:spPr>
        <p:txBody>
          <a:bodyPr spcFirstLastPara="1" wrap="square" lIns="91425" tIns="91425" rIns="91425" bIns="91425" anchor="b" anchorCtr="0">
            <a:normAutofit/>
          </a:bodyPr>
          <a:lstStyle/>
          <a:p>
            <a:pPr marL="0" marR="0" lvl="0" indent="0" algn="l" rtl="0">
              <a:lnSpc>
                <a:spcPct val="115000"/>
              </a:lnSpc>
              <a:spcBef>
                <a:spcPts val="0"/>
              </a:spcBef>
              <a:spcAft>
                <a:spcPts val="0"/>
              </a:spcAft>
              <a:buClr>
                <a:srgbClr val="000000"/>
              </a:buClr>
              <a:buSzPts val="10100"/>
              <a:buFont typeface="Arial"/>
              <a:buNone/>
            </a:pPr>
            <a:endParaRPr sz="10100" b="0" i="0" u="none" strike="noStrike" cap="none">
              <a:solidFill>
                <a:srgbClr val="000000"/>
              </a:solidFill>
              <a:latin typeface="Amatic SC"/>
              <a:ea typeface="Amatic SC"/>
              <a:cs typeface="Amatic SC"/>
              <a:sym typeface="Amatic SC"/>
            </a:endParaRPr>
          </a:p>
        </p:txBody>
      </p:sp>
      <p:pic>
        <p:nvPicPr>
          <p:cNvPr id="53" name="Google Shape;53;p1" descr="A blue and orange text with stars&#10;&#10;Description automatically generated"/>
          <p:cNvPicPr preferRelativeResize="0"/>
          <p:nvPr/>
        </p:nvPicPr>
        <p:blipFill rotWithShape="1">
          <a:blip r:embed="rId3">
            <a:alphaModFix/>
          </a:blip>
          <a:srcRect/>
          <a:stretch/>
        </p:blipFill>
        <p:spPr>
          <a:xfrm>
            <a:off x="9635545" y="8220317"/>
            <a:ext cx="2915251" cy="1082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p11"/>
          <p:cNvSpPr txBox="1">
            <a:spLocks noGrp="1"/>
          </p:cNvSpPr>
          <p:nvPr>
            <p:ph type="title"/>
          </p:nvPr>
        </p:nvSpPr>
        <p:spPr>
          <a:xfrm>
            <a:off x="443307" y="1852124"/>
            <a:ext cx="12118187" cy="814507"/>
          </a:xfrm>
          <a:prstGeom prst="rect">
            <a:avLst/>
          </a:prstGeom>
          <a:noFill/>
          <a:ln>
            <a:noFill/>
          </a:ln>
        </p:spPr>
        <p:txBody>
          <a:bodyPr spcFirstLastPara="1" wrap="square" lIns="130025" tIns="130025" rIns="130025" bIns="130025" anchor="t" anchorCtr="0">
            <a:normAutofit fontScale="90000"/>
          </a:bodyPr>
          <a:lstStyle/>
          <a:p>
            <a:pPr marL="0" lvl="0" indent="0" algn="l" rtl="0">
              <a:lnSpc>
                <a:spcPct val="100000"/>
              </a:lnSpc>
              <a:spcBef>
                <a:spcPts val="0"/>
              </a:spcBef>
              <a:spcAft>
                <a:spcPts val="0"/>
              </a:spcAft>
              <a:buClr>
                <a:srgbClr val="000000"/>
              </a:buClr>
              <a:buSzPct val="62221"/>
              <a:buFont typeface="Arial"/>
              <a:buNone/>
            </a:pPr>
            <a:r>
              <a:rPr lang="de-AT"/>
              <a:t>Analogie Zelle-Stadt (verbildlichen)</a:t>
            </a:r>
            <a:endParaRPr/>
          </a:p>
        </p:txBody>
      </p:sp>
      <p:pic>
        <p:nvPicPr>
          <p:cNvPr id="131" name="Google Shape;131;p11"/>
          <p:cNvPicPr preferRelativeResize="0"/>
          <p:nvPr/>
        </p:nvPicPr>
        <p:blipFill rotWithShape="1">
          <a:blip r:embed="rId3">
            <a:alphaModFix/>
          </a:blip>
          <a:srcRect/>
          <a:stretch/>
        </p:blipFill>
        <p:spPr>
          <a:xfrm>
            <a:off x="907796" y="7103749"/>
            <a:ext cx="7887536" cy="1413440"/>
          </a:xfrm>
          <a:prstGeom prst="rect">
            <a:avLst/>
          </a:prstGeom>
          <a:noFill/>
          <a:ln>
            <a:noFill/>
          </a:ln>
        </p:spPr>
      </p:pic>
      <p:pic>
        <p:nvPicPr>
          <p:cNvPr id="132" name="Google Shape;132;p11"/>
          <p:cNvPicPr preferRelativeResize="0"/>
          <p:nvPr/>
        </p:nvPicPr>
        <p:blipFill rotWithShape="1">
          <a:blip r:embed="rId4">
            <a:alphaModFix/>
          </a:blip>
          <a:srcRect/>
          <a:stretch/>
        </p:blipFill>
        <p:spPr>
          <a:xfrm>
            <a:off x="907793" y="3042879"/>
            <a:ext cx="7289422" cy="4060871"/>
          </a:xfrm>
          <a:prstGeom prst="rect">
            <a:avLst/>
          </a:prstGeom>
          <a:noFill/>
          <a:ln>
            <a:noFill/>
          </a:ln>
        </p:spPr>
      </p:pic>
      <p:sp>
        <p:nvSpPr>
          <p:cNvPr id="133" name="Google Shape;133;p11"/>
          <p:cNvSpPr/>
          <p:nvPr/>
        </p:nvSpPr>
        <p:spPr>
          <a:xfrm>
            <a:off x="308610" y="457200"/>
            <a:ext cx="12492990" cy="153162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4" title="Screenshot 2025-06-23 at 12.06.38.png"/>
          <p:cNvPicPr preferRelativeResize="0"/>
          <p:nvPr/>
        </p:nvPicPr>
        <p:blipFill rotWithShape="1">
          <a:blip r:embed="rId3">
            <a:alphaModFix/>
          </a:blip>
          <a:srcRect/>
          <a:stretch/>
        </p:blipFill>
        <p:spPr>
          <a:xfrm>
            <a:off x="240812" y="2315946"/>
            <a:ext cx="8547588" cy="7035153"/>
          </a:xfrm>
          <a:prstGeom prst="rect">
            <a:avLst/>
          </a:prstGeom>
          <a:noFill/>
          <a:ln>
            <a:noFill/>
          </a:ln>
        </p:spPr>
      </p:pic>
      <p:pic>
        <p:nvPicPr>
          <p:cNvPr id="154" name="Google Shape;154;p34"/>
          <p:cNvPicPr preferRelativeResize="0"/>
          <p:nvPr/>
        </p:nvPicPr>
        <p:blipFill rotWithShape="1">
          <a:blip r:embed="rId4">
            <a:alphaModFix/>
          </a:blip>
          <a:srcRect l="41211"/>
          <a:stretch/>
        </p:blipFill>
        <p:spPr>
          <a:xfrm>
            <a:off x="8523045" y="2116899"/>
            <a:ext cx="4481755" cy="4489109"/>
          </a:xfrm>
          <a:prstGeom prst="rect">
            <a:avLst/>
          </a:prstGeom>
          <a:noFill/>
          <a:ln>
            <a:noFill/>
          </a:ln>
        </p:spPr>
      </p:pic>
      <p:sp>
        <p:nvSpPr>
          <p:cNvPr id="155" name="Google Shape;155;p34"/>
          <p:cNvSpPr/>
          <p:nvPr/>
        </p:nvSpPr>
        <p:spPr>
          <a:xfrm>
            <a:off x="6702468" y="7127310"/>
            <a:ext cx="1402915" cy="1106465"/>
          </a:xfrm>
          <a:prstGeom prst="rect">
            <a:avLst/>
          </a:prstGeom>
          <a:solidFill>
            <a:schemeClr val="accent5"/>
          </a:solidFill>
          <a:ln w="25400" cap="flat" cmpd="sng">
            <a:solidFill>
              <a:srgbClr val="474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AT" sz="5000" b="0" i="0" u="none" strike="noStrike" cap="none">
                <a:solidFill>
                  <a:schemeClr val="lt1"/>
                </a:solidFill>
                <a:latin typeface="Arial"/>
                <a:ea typeface="Arial"/>
                <a:cs typeface="Arial"/>
                <a:sym typeface="Arial"/>
              </a:rPr>
              <a:t>?</a:t>
            </a:r>
            <a:endParaRPr/>
          </a:p>
        </p:txBody>
      </p:sp>
      <p:sp>
        <p:nvSpPr>
          <p:cNvPr id="156" name="Google Shape;156;p34"/>
          <p:cNvSpPr/>
          <p:nvPr/>
        </p:nvSpPr>
        <p:spPr>
          <a:xfrm>
            <a:off x="6639837" y="2732762"/>
            <a:ext cx="1402915" cy="1338197"/>
          </a:xfrm>
          <a:prstGeom prst="rect">
            <a:avLst/>
          </a:prstGeom>
          <a:solidFill>
            <a:schemeClr val="accent5"/>
          </a:solidFill>
          <a:ln w="25400" cap="flat" cmpd="sng">
            <a:solidFill>
              <a:srgbClr val="474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AT" sz="5000" b="0" i="0" u="none" strike="noStrike" cap="none">
                <a:solidFill>
                  <a:schemeClr val="lt1"/>
                </a:solidFill>
                <a:latin typeface="Arial"/>
                <a:ea typeface="Arial"/>
                <a:cs typeface="Arial"/>
                <a:sym typeface="Arial"/>
              </a:rPr>
              <a:t>?</a:t>
            </a:r>
            <a:endParaRPr/>
          </a:p>
        </p:txBody>
      </p:sp>
      <p:sp>
        <p:nvSpPr>
          <p:cNvPr id="157" name="Google Shape;157;p34"/>
          <p:cNvSpPr/>
          <p:nvPr/>
        </p:nvSpPr>
        <p:spPr>
          <a:xfrm>
            <a:off x="3372632" y="3023256"/>
            <a:ext cx="1888300" cy="1338197"/>
          </a:xfrm>
          <a:prstGeom prst="rect">
            <a:avLst/>
          </a:prstGeom>
          <a:solidFill>
            <a:schemeClr val="accent5"/>
          </a:solidFill>
          <a:ln w="25400" cap="flat" cmpd="sng">
            <a:solidFill>
              <a:srgbClr val="474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AT" sz="5000" b="0" i="0" u="none" strike="noStrike" cap="none">
                <a:solidFill>
                  <a:schemeClr val="lt1"/>
                </a:solidFill>
                <a:latin typeface="Arial"/>
                <a:ea typeface="Arial"/>
                <a:cs typeface="Arial"/>
                <a:sym typeface="Arial"/>
              </a:rPr>
              <a:t>?</a:t>
            </a:r>
            <a:endParaRPr/>
          </a:p>
        </p:txBody>
      </p:sp>
      <p:sp>
        <p:nvSpPr>
          <p:cNvPr id="158" name="Google Shape;158;p34"/>
          <p:cNvSpPr/>
          <p:nvPr/>
        </p:nvSpPr>
        <p:spPr>
          <a:xfrm>
            <a:off x="912676" y="3085886"/>
            <a:ext cx="1888300" cy="1338197"/>
          </a:xfrm>
          <a:prstGeom prst="rect">
            <a:avLst/>
          </a:prstGeom>
          <a:solidFill>
            <a:schemeClr val="accent5"/>
          </a:solidFill>
          <a:ln w="25400" cap="flat" cmpd="sng">
            <a:solidFill>
              <a:srgbClr val="474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AT" sz="5000" b="0" i="0" u="none" strike="noStrike" cap="none">
                <a:solidFill>
                  <a:schemeClr val="lt1"/>
                </a:solidFill>
                <a:latin typeface="Arial"/>
                <a:ea typeface="Arial"/>
                <a:cs typeface="Arial"/>
                <a:sym typeface="Arial"/>
              </a:rPr>
              <a:t>?</a:t>
            </a:r>
            <a:endParaRPr/>
          </a:p>
        </p:txBody>
      </p:sp>
      <p:sp>
        <p:nvSpPr>
          <p:cNvPr id="159" name="Google Shape;159;p34"/>
          <p:cNvSpPr/>
          <p:nvPr/>
        </p:nvSpPr>
        <p:spPr>
          <a:xfrm>
            <a:off x="1227551" y="8056631"/>
            <a:ext cx="3770333" cy="981514"/>
          </a:xfrm>
          <a:prstGeom prst="rect">
            <a:avLst/>
          </a:prstGeom>
          <a:solidFill>
            <a:schemeClr val="accent5"/>
          </a:solidFill>
          <a:ln w="25400" cap="flat" cmpd="sng">
            <a:solidFill>
              <a:srgbClr val="474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AT" sz="5000" b="0" i="0" u="none" strike="noStrike" cap="none">
                <a:solidFill>
                  <a:schemeClr val="lt1"/>
                </a:solidFill>
                <a:latin typeface="Arial"/>
                <a:ea typeface="Arial"/>
                <a:cs typeface="Arial"/>
                <a:sym typeface="Arial"/>
              </a:rPr>
              <a:t>?</a:t>
            </a:r>
            <a:endParaRPr/>
          </a:p>
        </p:txBody>
      </p:sp>
      <p:sp>
        <p:nvSpPr>
          <p:cNvPr id="160" name="Google Shape;160;p34"/>
          <p:cNvSpPr/>
          <p:nvPr/>
        </p:nvSpPr>
        <p:spPr>
          <a:xfrm>
            <a:off x="2915138" y="6197601"/>
            <a:ext cx="457494" cy="114682"/>
          </a:xfrm>
          <a:prstGeom prst="rect">
            <a:avLst/>
          </a:prstGeom>
          <a:solidFill>
            <a:srgbClr val="7EB530"/>
          </a:solidFill>
          <a:ln w="25400" cap="flat" cmpd="sng">
            <a:solidFill>
              <a:srgbClr val="7EB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AT" sz="800" b="0" i="0" u="none" strike="noStrike" cap="none">
                <a:solidFill>
                  <a:schemeClr val="lt1"/>
                </a:solidFill>
                <a:latin typeface="Arial"/>
                <a:ea typeface="Arial"/>
                <a:cs typeface="Arial"/>
                <a:sym typeface="Arial"/>
              </a:rPr>
              <a:t>MÜLL</a:t>
            </a:r>
            <a:endParaRPr/>
          </a:p>
        </p:txBody>
      </p:sp>
      <p:sp>
        <p:nvSpPr>
          <p:cNvPr id="161" name="Google Shape;161;p34"/>
          <p:cNvSpPr/>
          <p:nvPr/>
        </p:nvSpPr>
        <p:spPr>
          <a:xfrm>
            <a:off x="2356428" y="5710247"/>
            <a:ext cx="1177446" cy="844035"/>
          </a:xfrm>
          <a:prstGeom prst="rect">
            <a:avLst/>
          </a:prstGeom>
          <a:solidFill>
            <a:schemeClr val="accent5"/>
          </a:solidFill>
          <a:ln w="25400" cap="flat" cmpd="sng">
            <a:solidFill>
              <a:srgbClr val="474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AT" sz="5000" b="0" i="0" u="none" strike="noStrike" cap="none">
                <a:solidFill>
                  <a:schemeClr val="lt1"/>
                </a:solidFill>
                <a:latin typeface="Arial"/>
                <a:ea typeface="Arial"/>
                <a:cs typeface="Arial"/>
                <a:sym typeface="Arial"/>
              </a:rPr>
              <a:t>?</a:t>
            </a:r>
            <a:endParaRPr/>
          </a:p>
        </p:txBody>
      </p:sp>
      <p:sp>
        <p:nvSpPr>
          <p:cNvPr id="162" name="Google Shape;162;p34"/>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8"/>
                                        </p:tgtEl>
                                      </p:cBhvr>
                                    </p:animEffect>
                                    <p:set>
                                      <p:cBhvr>
                                        <p:cTn id="7" dur="1" fill="hold">
                                          <p:stCondLst>
                                            <p:cond delay="500"/>
                                          </p:stCondLst>
                                        </p:cTn>
                                        <p:tgtEl>
                                          <p:spTgt spid="1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7"/>
                                        </p:tgtEl>
                                      </p:cBhvr>
                                    </p:animEffect>
                                    <p:set>
                                      <p:cBhvr>
                                        <p:cTn id="12" dur="1" fill="hold">
                                          <p:stCondLst>
                                            <p:cond delay="500"/>
                                          </p:stCondLst>
                                        </p:cTn>
                                        <p:tgtEl>
                                          <p:spTgt spid="15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6"/>
                                        </p:tgtEl>
                                      </p:cBhvr>
                                    </p:animEffect>
                                    <p:set>
                                      <p:cBhvr>
                                        <p:cTn id="17" dur="1" fill="hold">
                                          <p:stCondLst>
                                            <p:cond delay="500"/>
                                          </p:stCondLst>
                                        </p:cTn>
                                        <p:tgtEl>
                                          <p:spTgt spid="15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5"/>
                                        </p:tgtEl>
                                      </p:cBhvr>
                                    </p:animEffect>
                                    <p:set>
                                      <p:cBhvr>
                                        <p:cTn id="22" dur="1" fill="hold">
                                          <p:stCondLst>
                                            <p:cond delay="500"/>
                                          </p:stCondLst>
                                        </p:cTn>
                                        <p:tgtEl>
                                          <p:spTgt spid="1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1"/>
                                        </p:tgtEl>
                                      </p:cBhvr>
                                    </p:animEffect>
                                    <p:set>
                                      <p:cBhvr>
                                        <p:cTn id="27" dur="1" fill="hold">
                                          <p:stCondLst>
                                            <p:cond delay="500"/>
                                          </p:stCondLst>
                                        </p:cTn>
                                        <p:tgtEl>
                                          <p:spTgt spid="16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59"/>
                                        </p:tgtEl>
                                      </p:cBhvr>
                                    </p:animEffect>
                                    <p:set>
                                      <p:cBhvr>
                                        <p:cTn id="32" dur="1" fill="hold">
                                          <p:stCondLst>
                                            <p:cond delay="500"/>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3"/>
          <p:cNvPicPr preferRelativeResize="0"/>
          <p:nvPr/>
        </p:nvPicPr>
        <p:blipFill rotWithShape="1">
          <a:blip r:embed="rId3">
            <a:alphaModFix/>
          </a:blip>
          <a:srcRect l="56408" t="49436" b="33979"/>
          <a:stretch/>
        </p:blipFill>
        <p:spPr>
          <a:xfrm>
            <a:off x="132597" y="5145975"/>
            <a:ext cx="6059093" cy="1629672"/>
          </a:xfrm>
          <a:prstGeom prst="rect">
            <a:avLst/>
          </a:prstGeom>
          <a:noFill/>
          <a:ln>
            <a:noFill/>
          </a:ln>
        </p:spPr>
      </p:pic>
      <p:pic>
        <p:nvPicPr>
          <p:cNvPr id="168" name="Google Shape;168;p13" title="membrane.png"/>
          <p:cNvPicPr preferRelativeResize="0"/>
          <p:nvPr/>
        </p:nvPicPr>
        <p:blipFill rotWithShape="1">
          <a:blip r:embed="rId4">
            <a:alphaModFix/>
          </a:blip>
          <a:srcRect/>
          <a:stretch/>
        </p:blipFill>
        <p:spPr>
          <a:xfrm>
            <a:off x="5693090" y="1943100"/>
            <a:ext cx="7258365" cy="7315197"/>
          </a:xfrm>
          <a:prstGeom prst="rect">
            <a:avLst/>
          </a:prstGeom>
          <a:noFill/>
          <a:ln>
            <a:noFill/>
          </a:ln>
        </p:spPr>
      </p:pic>
      <p:sp>
        <p:nvSpPr>
          <p:cNvPr id="169" name="Google Shape;169;p13"/>
          <p:cNvSpPr/>
          <p:nvPr/>
        </p:nvSpPr>
        <p:spPr>
          <a:xfrm>
            <a:off x="3041237" y="1815359"/>
            <a:ext cx="4186280" cy="1415772"/>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Zellmembran</a:t>
            </a:r>
            <a:endParaRPr sz="13200" b="0" i="0" u="none" strike="noStrike" cap="none">
              <a:solidFill>
                <a:srgbClr val="000000"/>
              </a:solidFill>
              <a:latin typeface="Amatic SC"/>
              <a:ea typeface="Amatic SC"/>
              <a:cs typeface="Amatic SC"/>
              <a:sym typeface="Amatic SC"/>
            </a:endParaRPr>
          </a:p>
        </p:txBody>
      </p:sp>
      <p:sp>
        <p:nvSpPr>
          <p:cNvPr id="170" name="Google Shape;170;p13"/>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4" title="cytoplasm.png"/>
          <p:cNvPicPr preferRelativeResize="0"/>
          <p:nvPr/>
        </p:nvPicPr>
        <p:blipFill rotWithShape="1">
          <a:blip r:embed="rId3">
            <a:alphaModFix/>
          </a:blip>
          <a:srcRect/>
          <a:stretch/>
        </p:blipFill>
        <p:spPr>
          <a:xfrm>
            <a:off x="5693089" y="1943100"/>
            <a:ext cx="7258365" cy="7315197"/>
          </a:xfrm>
          <a:prstGeom prst="rect">
            <a:avLst/>
          </a:prstGeom>
          <a:noFill/>
          <a:ln>
            <a:noFill/>
          </a:ln>
        </p:spPr>
      </p:pic>
      <p:pic>
        <p:nvPicPr>
          <p:cNvPr id="176" name="Google Shape;176;p14" descr="A green rectangular object with black lines&#10;&#10;AI-generated content may be incorrect."/>
          <p:cNvPicPr preferRelativeResize="0"/>
          <p:nvPr/>
        </p:nvPicPr>
        <p:blipFill rotWithShape="1">
          <a:blip r:embed="rId4">
            <a:alphaModFix/>
          </a:blip>
          <a:srcRect/>
          <a:stretch/>
        </p:blipFill>
        <p:spPr>
          <a:xfrm>
            <a:off x="443306" y="3573066"/>
            <a:ext cx="5328510" cy="4386392"/>
          </a:xfrm>
          <a:prstGeom prst="rect">
            <a:avLst/>
          </a:prstGeom>
          <a:noFill/>
          <a:ln>
            <a:noFill/>
          </a:ln>
        </p:spPr>
      </p:pic>
      <p:sp>
        <p:nvSpPr>
          <p:cNvPr id="177" name="Google Shape;177;p14"/>
          <p:cNvSpPr/>
          <p:nvPr/>
        </p:nvSpPr>
        <p:spPr>
          <a:xfrm>
            <a:off x="2715561" y="1815359"/>
            <a:ext cx="4186280" cy="1415772"/>
          </a:xfrm>
          <a:prstGeom prst="rect">
            <a:avLst/>
          </a:prstGeom>
          <a:noFill/>
          <a:ln>
            <a:noFill/>
          </a:ln>
        </p:spPr>
        <p:txBody>
          <a:bodyPr spcFirstLastPara="1" wrap="square" lIns="0" tIns="0" rIns="0" bIns="0" anchor="ctr" anchorCtr="0">
            <a:spAutoFit/>
          </a:bodyPr>
          <a:lstStyle/>
          <a:p>
            <a:pPr marL="0" marR="0" lvl="0" indent="0" algn="r"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Zytosol</a:t>
            </a:r>
            <a:endParaRPr sz="13200" b="0" i="0" u="none" strike="noStrike" cap="none">
              <a:solidFill>
                <a:srgbClr val="000000"/>
              </a:solidFill>
              <a:latin typeface="Amatic SC"/>
              <a:ea typeface="Amatic SC"/>
              <a:cs typeface="Amatic SC"/>
              <a:sym typeface="Amatic SC"/>
            </a:endParaRPr>
          </a:p>
        </p:txBody>
      </p:sp>
      <p:sp>
        <p:nvSpPr>
          <p:cNvPr id="178" name="Google Shape;178;p14"/>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5"/>
          <p:cNvPicPr preferRelativeResize="0"/>
          <p:nvPr/>
        </p:nvPicPr>
        <p:blipFill rotWithShape="1">
          <a:blip r:embed="rId3">
            <a:alphaModFix/>
          </a:blip>
          <a:srcRect r="58534" b="53931"/>
          <a:stretch/>
        </p:blipFill>
        <p:spPr>
          <a:xfrm>
            <a:off x="443307" y="3237903"/>
            <a:ext cx="5470400" cy="4296961"/>
          </a:xfrm>
          <a:prstGeom prst="rect">
            <a:avLst/>
          </a:prstGeom>
          <a:noFill/>
          <a:ln>
            <a:noFill/>
          </a:ln>
        </p:spPr>
      </p:pic>
      <p:pic>
        <p:nvPicPr>
          <p:cNvPr id="184" name="Google Shape;184;p15"/>
          <p:cNvPicPr preferRelativeResize="0"/>
          <p:nvPr/>
        </p:nvPicPr>
        <p:blipFill rotWithShape="1">
          <a:blip r:embed="rId4">
            <a:alphaModFix/>
          </a:blip>
          <a:srcRect/>
          <a:stretch/>
        </p:blipFill>
        <p:spPr>
          <a:xfrm>
            <a:off x="5693088" y="1943099"/>
            <a:ext cx="7258365" cy="7315197"/>
          </a:xfrm>
          <a:prstGeom prst="rect">
            <a:avLst/>
          </a:prstGeom>
          <a:noFill/>
          <a:ln>
            <a:noFill/>
          </a:ln>
        </p:spPr>
      </p:pic>
      <p:sp>
        <p:nvSpPr>
          <p:cNvPr id="185" name="Google Shape;185;p15"/>
          <p:cNvSpPr/>
          <p:nvPr/>
        </p:nvSpPr>
        <p:spPr>
          <a:xfrm>
            <a:off x="4521895" y="1815359"/>
            <a:ext cx="2705621" cy="1415772"/>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Zellkern</a:t>
            </a:r>
            <a:endParaRPr sz="13200" b="0" i="0" u="none" strike="noStrike" cap="none">
              <a:solidFill>
                <a:srgbClr val="000000"/>
              </a:solidFill>
              <a:latin typeface="Amatic SC"/>
              <a:ea typeface="Amatic SC"/>
              <a:cs typeface="Amatic SC"/>
              <a:sym typeface="Amatic SC"/>
            </a:endParaRPr>
          </a:p>
        </p:txBody>
      </p:sp>
      <p:sp>
        <p:nvSpPr>
          <p:cNvPr id="186" name="Google Shape;186;p15"/>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6"/>
          <p:cNvPicPr preferRelativeResize="0"/>
          <p:nvPr/>
        </p:nvPicPr>
        <p:blipFill rotWithShape="1">
          <a:blip r:embed="rId3">
            <a:alphaModFix/>
          </a:blip>
          <a:srcRect l="72723" t="7543" b="51810"/>
          <a:stretch/>
        </p:blipFill>
        <p:spPr>
          <a:xfrm>
            <a:off x="443307" y="2761084"/>
            <a:ext cx="4796622" cy="5053261"/>
          </a:xfrm>
          <a:prstGeom prst="rect">
            <a:avLst/>
          </a:prstGeom>
          <a:noFill/>
          <a:ln>
            <a:noFill/>
          </a:ln>
        </p:spPr>
      </p:pic>
      <p:pic>
        <p:nvPicPr>
          <p:cNvPr id="192" name="Google Shape;192;p16"/>
          <p:cNvPicPr preferRelativeResize="0"/>
          <p:nvPr/>
        </p:nvPicPr>
        <p:blipFill rotWithShape="1">
          <a:blip r:embed="rId4">
            <a:alphaModFix/>
          </a:blip>
          <a:srcRect/>
          <a:stretch/>
        </p:blipFill>
        <p:spPr>
          <a:xfrm>
            <a:off x="5693087" y="1943099"/>
            <a:ext cx="7258365" cy="7315197"/>
          </a:xfrm>
          <a:prstGeom prst="rect">
            <a:avLst/>
          </a:prstGeom>
          <a:noFill/>
          <a:ln>
            <a:noFill/>
          </a:ln>
        </p:spPr>
      </p:pic>
      <p:sp>
        <p:nvSpPr>
          <p:cNvPr id="193" name="Google Shape;193;p16"/>
          <p:cNvSpPr/>
          <p:nvPr/>
        </p:nvSpPr>
        <p:spPr>
          <a:xfrm>
            <a:off x="4045907" y="1815359"/>
            <a:ext cx="3181609" cy="1415772"/>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Ribosomen</a:t>
            </a:r>
            <a:endParaRPr sz="13200" b="0" i="0" u="none" strike="noStrike" cap="none">
              <a:solidFill>
                <a:srgbClr val="000000"/>
              </a:solidFill>
              <a:latin typeface="Amatic SC"/>
              <a:ea typeface="Amatic SC"/>
              <a:cs typeface="Amatic SC"/>
              <a:sym typeface="Amatic SC"/>
            </a:endParaRPr>
          </a:p>
        </p:txBody>
      </p:sp>
      <p:sp>
        <p:nvSpPr>
          <p:cNvPr id="194" name="Google Shape;194;p16"/>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7"/>
          <p:cNvPicPr preferRelativeResize="0"/>
          <p:nvPr/>
        </p:nvPicPr>
        <p:blipFill rotWithShape="1">
          <a:blip r:embed="rId3">
            <a:alphaModFix/>
          </a:blip>
          <a:srcRect/>
          <a:stretch/>
        </p:blipFill>
        <p:spPr>
          <a:xfrm>
            <a:off x="5693086" y="1943099"/>
            <a:ext cx="7258365" cy="7315197"/>
          </a:xfrm>
          <a:prstGeom prst="rect">
            <a:avLst/>
          </a:prstGeom>
          <a:noFill/>
          <a:ln>
            <a:noFill/>
          </a:ln>
        </p:spPr>
      </p:pic>
      <p:pic>
        <p:nvPicPr>
          <p:cNvPr id="200" name="Google Shape;200;p17" title="Screenshot 2025-06-17 at 14.39.52.png"/>
          <p:cNvPicPr preferRelativeResize="0"/>
          <p:nvPr/>
        </p:nvPicPr>
        <p:blipFill rotWithShape="1">
          <a:blip r:embed="rId4">
            <a:alphaModFix/>
          </a:blip>
          <a:srcRect/>
          <a:stretch/>
        </p:blipFill>
        <p:spPr>
          <a:xfrm>
            <a:off x="618672" y="4169466"/>
            <a:ext cx="5325707" cy="4225636"/>
          </a:xfrm>
          <a:prstGeom prst="rect">
            <a:avLst/>
          </a:prstGeom>
          <a:noFill/>
          <a:ln>
            <a:noFill/>
          </a:ln>
        </p:spPr>
      </p:pic>
      <p:sp>
        <p:nvSpPr>
          <p:cNvPr id="201" name="Google Shape;201;p17"/>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17"/>
          <p:cNvSpPr/>
          <p:nvPr/>
        </p:nvSpPr>
        <p:spPr>
          <a:xfrm>
            <a:off x="2337045" y="1495658"/>
            <a:ext cx="5511450" cy="2831544"/>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Endoplasmatisches</a:t>
            </a:r>
            <a:br>
              <a:rPr lang="de-AT" sz="8000" b="1" i="0" u="none" strike="noStrike" cap="none">
                <a:solidFill>
                  <a:srgbClr val="000000"/>
                </a:solidFill>
                <a:latin typeface="Amatic SC"/>
                <a:ea typeface="Amatic SC"/>
                <a:cs typeface="Amatic SC"/>
                <a:sym typeface="Amatic SC"/>
              </a:rPr>
            </a:br>
            <a:r>
              <a:rPr lang="de-AT" sz="8000" b="1" i="0" u="none" strike="noStrike" cap="none">
                <a:solidFill>
                  <a:srgbClr val="000000"/>
                </a:solidFill>
                <a:latin typeface="Amatic SC"/>
                <a:ea typeface="Amatic SC"/>
                <a:cs typeface="Amatic SC"/>
                <a:sym typeface="Amatic SC"/>
              </a:rPr>
              <a:t>Retikulum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8"/>
          <p:cNvPicPr preferRelativeResize="0"/>
          <p:nvPr/>
        </p:nvPicPr>
        <p:blipFill rotWithShape="1">
          <a:blip r:embed="rId3">
            <a:alphaModFix/>
          </a:blip>
          <a:srcRect/>
          <a:stretch/>
        </p:blipFill>
        <p:spPr>
          <a:xfrm>
            <a:off x="5693085" y="1949449"/>
            <a:ext cx="7258365" cy="7315197"/>
          </a:xfrm>
          <a:prstGeom prst="rect">
            <a:avLst/>
          </a:prstGeom>
          <a:noFill/>
          <a:ln>
            <a:noFill/>
          </a:ln>
        </p:spPr>
      </p:pic>
      <p:pic>
        <p:nvPicPr>
          <p:cNvPr id="208" name="Google Shape;208;p18"/>
          <p:cNvPicPr preferRelativeResize="0"/>
          <p:nvPr/>
        </p:nvPicPr>
        <p:blipFill rotWithShape="1">
          <a:blip r:embed="rId4">
            <a:alphaModFix/>
          </a:blip>
          <a:srcRect l="42170" t="2345" r="26585" b="53398"/>
          <a:stretch/>
        </p:blipFill>
        <p:spPr>
          <a:xfrm>
            <a:off x="344036" y="2912764"/>
            <a:ext cx="4742649" cy="4749904"/>
          </a:xfrm>
          <a:prstGeom prst="rect">
            <a:avLst/>
          </a:prstGeom>
          <a:noFill/>
          <a:ln>
            <a:noFill/>
          </a:ln>
        </p:spPr>
      </p:pic>
      <p:sp>
        <p:nvSpPr>
          <p:cNvPr id="209" name="Google Shape;209;p18"/>
          <p:cNvSpPr/>
          <p:nvPr/>
        </p:nvSpPr>
        <p:spPr>
          <a:xfrm>
            <a:off x="3156559" y="2066384"/>
            <a:ext cx="4897676" cy="1415772"/>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Golgi-Apparat</a:t>
            </a:r>
            <a:endParaRPr/>
          </a:p>
        </p:txBody>
      </p:sp>
      <p:sp>
        <p:nvSpPr>
          <p:cNvPr id="210" name="Google Shape;210;p18"/>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9"/>
          <p:cNvPicPr preferRelativeResize="0"/>
          <p:nvPr/>
        </p:nvPicPr>
        <p:blipFill rotWithShape="1">
          <a:blip r:embed="rId3">
            <a:alphaModFix/>
          </a:blip>
          <a:srcRect t="52781" r="69579"/>
          <a:stretch/>
        </p:blipFill>
        <p:spPr>
          <a:xfrm>
            <a:off x="192455" y="2964046"/>
            <a:ext cx="5250453" cy="5761991"/>
          </a:xfrm>
          <a:prstGeom prst="rect">
            <a:avLst/>
          </a:prstGeom>
          <a:noFill/>
          <a:ln>
            <a:noFill/>
          </a:ln>
        </p:spPr>
      </p:pic>
      <p:pic>
        <p:nvPicPr>
          <p:cNvPr id="216" name="Google Shape;216;p19"/>
          <p:cNvPicPr preferRelativeResize="0"/>
          <p:nvPr/>
        </p:nvPicPr>
        <p:blipFill rotWithShape="1">
          <a:blip r:embed="rId4">
            <a:alphaModFix/>
          </a:blip>
          <a:srcRect/>
          <a:stretch/>
        </p:blipFill>
        <p:spPr>
          <a:xfrm>
            <a:off x="5693098" y="1949449"/>
            <a:ext cx="7258352" cy="7315197"/>
          </a:xfrm>
          <a:prstGeom prst="rect">
            <a:avLst/>
          </a:prstGeom>
          <a:noFill/>
          <a:ln>
            <a:noFill/>
          </a:ln>
        </p:spPr>
      </p:pic>
      <p:sp>
        <p:nvSpPr>
          <p:cNvPr id="217" name="Google Shape;217;p19"/>
          <p:cNvSpPr/>
          <p:nvPr/>
        </p:nvSpPr>
        <p:spPr>
          <a:xfrm>
            <a:off x="2687183" y="1853441"/>
            <a:ext cx="5511450" cy="1415772"/>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Mitochondrien</a:t>
            </a:r>
            <a:endParaRPr/>
          </a:p>
        </p:txBody>
      </p:sp>
      <p:sp>
        <p:nvSpPr>
          <p:cNvPr id="218" name="Google Shape;218;p19"/>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0"/>
          <p:cNvPicPr preferRelativeResize="0"/>
          <p:nvPr/>
        </p:nvPicPr>
        <p:blipFill rotWithShape="1">
          <a:blip r:embed="rId3">
            <a:alphaModFix/>
          </a:blip>
          <a:srcRect l="29442" t="70146" r="50385" b="6305"/>
          <a:stretch/>
        </p:blipFill>
        <p:spPr>
          <a:xfrm>
            <a:off x="362227" y="3288556"/>
            <a:ext cx="5618951" cy="4636979"/>
          </a:xfrm>
          <a:prstGeom prst="rect">
            <a:avLst/>
          </a:prstGeom>
          <a:noFill/>
          <a:ln>
            <a:noFill/>
          </a:ln>
        </p:spPr>
      </p:pic>
      <p:pic>
        <p:nvPicPr>
          <p:cNvPr id="224" name="Google Shape;224;p20"/>
          <p:cNvPicPr preferRelativeResize="0"/>
          <p:nvPr/>
        </p:nvPicPr>
        <p:blipFill rotWithShape="1">
          <a:blip r:embed="rId4">
            <a:alphaModFix/>
          </a:blip>
          <a:srcRect/>
          <a:stretch/>
        </p:blipFill>
        <p:spPr>
          <a:xfrm>
            <a:off x="5700277" y="1949448"/>
            <a:ext cx="7258365" cy="7315197"/>
          </a:xfrm>
          <a:prstGeom prst="rect">
            <a:avLst/>
          </a:prstGeom>
          <a:noFill/>
          <a:ln>
            <a:noFill/>
          </a:ln>
        </p:spPr>
      </p:pic>
      <p:sp>
        <p:nvSpPr>
          <p:cNvPr id="225" name="Google Shape;225;p20"/>
          <p:cNvSpPr/>
          <p:nvPr/>
        </p:nvSpPr>
        <p:spPr>
          <a:xfrm>
            <a:off x="3908121" y="2066384"/>
            <a:ext cx="4146114" cy="1415772"/>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Lysosomen</a:t>
            </a:r>
            <a:endParaRPr/>
          </a:p>
        </p:txBody>
      </p:sp>
      <p:sp>
        <p:nvSpPr>
          <p:cNvPr id="226" name="Google Shape;226;p20"/>
          <p:cNvSpPr/>
          <p:nvPr/>
        </p:nvSpPr>
        <p:spPr>
          <a:xfrm>
            <a:off x="3093929" y="5185775"/>
            <a:ext cx="1515649" cy="450937"/>
          </a:xfrm>
          <a:prstGeom prst="rect">
            <a:avLst/>
          </a:prstGeom>
          <a:solidFill>
            <a:srgbClr val="7EB530"/>
          </a:solidFill>
          <a:ln w="25400" cap="flat" cmpd="sng">
            <a:solidFill>
              <a:srgbClr val="7EB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AT" sz="3200" b="0" i="0" u="none" strike="noStrike" cap="none">
                <a:solidFill>
                  <a:schemeClr val="lt1"/>
                </a:solidFill>
                <a:latin typeface="Arial"/>
                <a:ea typeface="Arial"/>
                <a:cs typeface="Arial"/>
                <a:sym typeface="Arial"/>
              </a:rPr>
              <a:t>MÜLL</a:t>
            </a:r>
            <a:endParaRPr/>
          </a:p>
        </p:txBody>
      </p:sp>
      <p:sp>
        <p:nvSpPr>
          <p:cNvPr id="227" name="Google Shape;227;p20"/>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2"/>
          <p:cNvPicPr preferRelativeResize="0"/>
          <p:nvPr/>
        </p:nvPicPr>
        <p:blipFill rotWithShape="1">
          <a:blip r:embed="rId3">
            <a:alphaModFix/>
          </a:blip>
          <a:srcRect r="53472"/>
          <a:stretch/>
        </p:blipFill>
        <p:spPr>
          <a:xfrm>
            <a:off x="2880754" y="2623925"/>
            <a:ext cx="7772652" cy="6109526"/>
          </a:xfrm>
          <a:prstGeom prst="rect">
            <a:avLst/>
          </a:prstGeom>
          <a:noFill/>
          <a:ln>
            <a:noFill/>
          </a:ln>
        </p:spPr>
      </p:pic>
      <p:pic>
        <p:nvPicPr>
          <p:cNvPr id="59" name="Google Shape;59;p2"/>
          <p:cNvPicPr preferRelativeResize="0"/>
          <p:nvPr/>
        </p:nvPicPr>
        <p:blipFill rotWithShape="1">
          <a:blip r:embed="rId3">
            <a:alphaModFix/>
          </a:blip>
          <a:srcRect l="50000"/>
          <a:stretch/>
        </p:blipFill>
        <p:spPr>
          <a:xfrm>
            <a:off x="2880750" y="2623926"/>
            <a:ext cx="8410798" cy="6152026"/>
          </a:xfrm>
          <a:prstGeom prst="rect">
            <a:avLst/>
          </a:prstGeom>
          <a:noFill/>
          <a:ln>
            <a:noFill/>
          </a:ln>
        </p:spPr>
      </p:pic>
      <p:sp>
        <p:nvSpPr>
          <p:cNvPr id="60" name="Google Shape;60;p2"/>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1"/>
          <p:cNvPicPr preferRelativeResize="0"/>
          <p:nvPr/>
        </p:nvPicPr>
        <p:blipFill rotWithShape="1">
          <a:blip r:embed="rId3">
            <a:alphaModFix/>
          </a:blip>
          <a:srcRect/>
          <a:stretch/>
        </p:blipFill>
        <p:spPr>
          <a:xfrm>
            <a:off x="7111207" y="2259377"/>
            <a:ext cx="5005266" cy="6682276"/>
          </a:xfrm>
          <a:prstGeom prst="rect">
            <a:avLst/>
          </a:prstGeom>
          <a:noFill/>
          <a:ln>
            <a:noFill/>
          </a:ln>
        </p:spPr>
      </p:pic>
      <p:sp>
        <p:nvSpPr>
          <p:cNvPr id="233" name="Google Shape;233;p21"/>
          <p:cNvSpPr/>
          <p:nvPr/>
        </p:nvSpPr>
        <p:spPr>
          <a:xfrm>
            <a:off x="888327" y="2123534"/>
            <a:ext cx="4146114" cy="1415772"/>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Memory Spiel</a:t>
            </a:r>
            <a:endParaRPr/>
          </a:p>
        </p:txBody>
      </p:sp>
      <p:sp>
        <p:nvSpPr>
          <p:cNvPr id="234" name="Google Shape;234;p21"/>
          <p:cNvSpPr/>
          <p:nvPr/>
        </p:nvSpPr>
        <p:spPr>
          <a:xfrm>
            <a:off x="308610" y="457200"/>
            <a:ext cx="12492990" cy="148590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6adde35e81_0_0"/>
          <p:cNvSpPr/>
          <p:nvPr/>
        </p:nvSpPr>
        <p:spPr>
          <a:xfrm>
            <a:off x="622238" y="4226258"/>
            <a:ext cx="11760300" cy="13011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8000"/>
              <a:buFont typeface="Arial"/>
              <a:buNone/>
            </a:pPr>
            <a:r>
              <a:rPr lang="de-AT" sz="8000" b="1" i="0" u="none" strike="noStrike" cap="none">
                <a:solidFill>
                  <a:srgbClr val="000000"/>
                </a:solidFill>
                <a:latin typeface="Amatic SC"/>
                <a:ea typeface="Amatic SC"/>
                <a:cs typeface="Amatic SC"/>
                <a:sym typeface="Amatic SC"/>
              </a:rPr>
              <a:t>Vielen DANK und auf wiedersehen!</a:t>
            </a:r>
            <a:endParaRPr sz="13200" b="0" i="0" u="none" strike="noStrike" cap="none">
              <a:solidFill>
                <a:srgbClr val="000000"/>
              </a:solidFill>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3"/>
          <p:cNvPicPr preferRelativeResize="0"/>
          <p:nvPr/>
        </p:nvPicPr>
        <p:blipFill rotWithShape="1">
          <a:blip r:embed="rId3">
            <a:alphaModFix/>
          </a:blip>
          <a:srcRect r="55101"/>
          <a:stretch/>
        </p:blipFill>
        <p:spPr>
          <a:xfrm>
            <a:off x="3918425" y="1779925"/>
            <a:ext cx="5478001" cy="7184525"/>
          </a:xfrm>
          <a:prstGeom prst="rect">
            <a:avLst/>
          </a:prstGeom>
          <a:noFill/>
          <a:ln>
            <a:noFill/>
          </a:ln>
        </p:spPr>
      </p:pic>
      <p:grpSp>
        <p:nvGrpSpPr>
          <p:cNvPr id="66" name="Google Shape;66;p3"/>
          <p:cNvGrpSpPr/>
          <p:nvPr/>
        </p:nvGrpSpPr>
        <p:grpSpPr>
          <a:xfrm>
            <a:off x="2275775" y="7536330"/>
            <a:ext cx="7928700" cy="2105025"/>
            <a:chOff x="2275775" y="7536330"/>
            <a:chExt cx="7928700" cy="2105025"/>
          </a:xfrm>
        </p:grpSpPr>
        <p:pic>
          <p:nvPicPr>
            <p:cNvPr id="67" name="Google Shape;67;p3"/>
            <p:cNvPicPr preferRelativeResize="0"/>
            <p:nvPr/>
          </p:nvPicPr>
          <p:blipFill>
            <a:blip r:embed="rId4">
              <a:alphaModFix/>
            </a:blip>
            <a:stretch>
              <a:fillRect/>
            </a:stretch>
          </p:blipFill>
          <p:spPr>
            <a:xfrm>
              <a:off x="2275775" y="7536330"/>
              <a:ext cx="2171700" cy="2105025"/>
            </a:xfrm>
            <a:prstGeom prst="rect">
              <a:avLst/>
            </a:prstGeom>
            <a:noFill/>
            <a:ln>
              <a:noFill/>
            </a:ln>
          </p:spPr>
        </p:pic>
        <p:sp>
          <p:nvSpPr>
            <p:cNvPr id="68" name="Google Shape;68;p3"/>
            <p:cNvSpPr txBox="1"/>
            <p:nvPr/>
          </p:nvSpPr>
          <p:spPr>
            <a:xfrm>
              <a:off x="3785075" y="9278651"/>
              <a:ext cx="6419400" cy="3627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
                </a:lnSpc>
                <a:spcBef>
                  <a:spcPts val="0"/>
                </a:spcBef>
                <a:spcAft>
                  <a:spcPts val="0"/>
                </a:spcAft>
                <a:buClr>
                  <a:srgbClr val="000000"/>
                </a:buClr>
                <a:buSzPts val="1800"/>
                <a:buFont typeface="Palatino"/>
                <a:buNone/>
              </a:pPr>
              <a:r>
                <a:rPr lang="de-AT" sz="3800" i="0" u="none" strike="noStrike" cap="none">
                  <a:solidFill>
                    <a:srgbClr val="000000"/>
                  </a:solidFill>
                  <a:latin typeface="Amatic SC"/>
                  <a:ea typeface="Amatic SC"/>
                  <a:cs typeface="Amatic SC"/>
                  <a:sym typeface="Amatic SC"/>
                </a:rPr>
                <a:t>Rate mal, aus wie vielen Zellen du bestehst! </a:t>
              </a:r>
              <a:endParaRPr sz="2800" i="0" u="none" strike="noStrike" cap="none">
                <a:solidFill>
                  <a:srgbClr val="000000"/>
                </a:solidFill>
                <a:latin typeface="Amatic SC"/>
                <a:ea typeface="Amatic SC"/>
                <a:cs typeface="Amatic SC"/>
                <a:sym typeface="Amatic SC"/>
              </a:endParaRPr>
            </a:p>
            <a:p>
              <a:pPr marL="0" marR="0" lvl="0" indent="0" algn="l" rtl="0">
                <a:lnSpc>
                  <a:spcPct val="10000"/>
                </a:lnSpc>
                <a:spcBef>
                  <a:spcPts val="1200"/>
                </a:spcBef>
                <a:spcAft>
                  <a:spcPts val="1200"/>
                </a:spcAft>
                <a:buClr>
                  <a:srgbClr val="000000"/>
                </a:buClr>
                <a:buSzPts val="1800"/>
                <a:buFont typeface="Palatino"/>
                <a:buNone/>
              </a:pPr>
              <a:endParaRPr sz="3800" i="0" u="none" strike="noStrike" cap="none">
                <a:solidFill>
                  <a:srgbClr val="000000"/>
                </a:solidFill>
                <a:latin typeface="Amatic SC"/>
                <a:ea typeface="Amatic SC"/>
                <a:cs typeface="Amatic SC"/>
                <a:sym typeface="Amatic SC"/>
              </a:endParaRPr>
            </a:p>
          </p:txBody>
        </p:sp>
      </p:grpSp>
      <p:pic>
        <p:nvPicPr>
          <p:cNvPr id="69" name="Google Shape;69;p3"/>
          <p:cNvPicPr preferRelativeResize="0"/>
          <p:nvPr/>
        </p:nvPicPr>
        <p:blipFill rotWithShape="1">
          <a:blip r:embed="rId3">
            <a:alphaModFix/>
          </a:blip>
          <a:srcRect l="56490"/>
          <a:stretch/>
        </p:blipFill>
        <p:spPr>
          <a:xfrm>
            <a:off x="4096793" y="1779925"/>
            <a:ext cx="5342484" cy="7230799"/>
          </a:xfrm>
          <a:prstGeom prst="rect">
            <a:avLst/>
          </a:prstGeom>
          <a:noFill/>
          <a:ln>
            <a:noFill/>
          </a:ln>
        </p:spPr>
      </p:pic>
      <p:sp>
        <p:nvSpPr>
          <p:cNvPr id="70" name="Google Shape;70;p3"/>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5"/>
          <p:cNvPicPr preferRelativeResize="0"/>
          <p:nvPr/>
        </p:nvPicPr>
        <p:blipFill rotWithShape="1">
          <a:blip r:embed="rId3">
            <a:alphaModFix/>
          </a:blip>
          <a:srcRect l="-6370" t="-5410" r="6368" b="5410"/>
          <a:stretch/>
        </p:blipFill>
        <p:spPr>
          <a:xfrm>
            <a:off x="7305575" y="5963549"/>
            <a:ext cx="5876173" cy="3460276"/>
          </a:xfrm>
          <a:prstGeom prst="rect">
            <a:avLst/>
          </a:prstGeom>
          <a:noFill/>
          <a:ln>
            <a:noFill/>
          </a:ln>
        </p:spPr>
      </p:pic>
      <p:sp>
        <p:nvSpPr>
          <p:cNvPr id="76" name="Google Shape;76;p5"/>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5"/>
          <p:cNvSpPr txBox="1"/>
          <p:nvPr/>
        </p:nvSpPr>
        <p:spPr>
          <a:xfrm>
            <a:off x="443306" y="2259377"/>
            <a:ext cx="12118187" cy="814507"/>
          </a:xfrm>
          <a:prstGeom prst="rect">
            <a:avLst/>
          </a:prstGeom>
          <a:noFill/>
          <a:ln>
            <a:noFill/>
          </a:ln>
        </p:spPr>
        <p:txBody>
          <a:bodyPr spcFirstLastPara="1" wrap="square" lIns="130025" tIns="130025" rIns="130025" bIns="130025" anchor="t" anchorCtr="0">
            <a:noAutofit/>
          </a:bodyPr>
          <a:lstStyle/>
          <a:p>
            <a:pPr marL="0" marR="0" lvl="0" indent="0" algn="l" rtl="0">
              <a:lnSpc>
                <a:spcPct val="80000"/>
              </a:lnSpc>
              <a:spcBef>
                <a:spcPts val="0"/>
              </a:spcBef>
              <a:spcAft>
                <a:spcPts val="0"/>
              </a:spcAft>
              <a:buClr>
                <a:srgbClr val="000000"/>
              </a:buClr>
              <a:buSzPts val="2800"/>
              <a:buFont typeface="Arial"/>
              <a:buNone/>
            </a:pPr>
            <a:r>
              <a:rPr lang="de-AT" sz="7900" b="1" i="0" u="none" strike="noStrike" cap="none">
                <a:solidFill>
                  <a:srgbClr val="000000"/>
                </a:solidFill>
                <a:latin typeface="Amatic SC"/>
                <a:ea typeface="Amatic SC"/>
                <a:cs typeface="Amatic SC"/>
                <a:sym typeface="Amatic SC"/>
              </a:rPr>
              <a:t>Was weißt du über Zellen?</a:t>
            </a:r>
            <a:endParaRPr sz="7900" b="1" i="0" u="none" strike="noStrike" cap="none">
              <a:solidFill>
                <a:srgbClr val="000000"/>
              </a:solidFill>
              <a:latin typeface="Amatic SC"/>
              <a:ea typeface="Amatic SC"/>
              <a:cs typeface="Amatic SC"/>
              <a:sym typeface="Amatic SC"/>
            </a:endParaRPr>
          </a:p>
        </p:txBody>
      </p:sp>
      <p:sp>
        <p:nvSpPr>
          <p:cNvPr id="78" name="Google Shape;78;p5"/>
          <p:cNvSpPr txBox="1"/>
          <p:nvPr/>
        </p:nvSpPr>
        <p:spPr>
          <a:xfrm>
            <a:off x="688125" y="3889150"/>
            <a:ext cx="11130000" cy="2664000"/>
          </a:xfrm>
          <a:prstGeom prst="rect">
            <a:avLst/>
          </a:prstGeom>
          <a:noFill/>
          <a:ln>
            <a:noFill/>
          </a:ln>
        </p:spPr>
        <p:txBody>
          <a:bodyPr spcFirstLastPara="1" wrap="square" lIns="130025" tIns="130025" rIns="130025" bIns="130025" anchor="t" anchorCtr="0">
            <a:spAutoFit/>
          </a:bodyPr>
          <a:lstStyle/>
          <a:p>
            <a:pPr marL="650230" marR="0" lvl="0" indent="-703571" algn="l" rtl="0">
              <a:lnSpc>
                <a:spcPct val="100000"/>
              </a:lnSpc>
              <a:spcBef>
                <a:spcPts val="0"/>
              </a:spcBef>
              <a:spcAft>
                <a:spcPts val="0"/>
              </a:spcAft>
              <a:buClr>
                <a:schemeClr val="dk1"/>
              </a:buClr>
              <a:buSzPts val="5200"/>
              <a:buFont typeface="Amatic SC"/>
              <a:buChar char="-"/>
            </a:pPr>
            <a:r>
              <a:rPr lang="de-AT" sz="5200" i="0" u="none" strike="noStrike" cap="none">
                <a:solidFill>
                  <a:schemeClr val="dk1"/>
                </a:solidFill>
                <a:latin typeface="Amatic SC"/>
                <a:ea typeface="Amatic SC"/>
                <a:cs typeface="Amatic SC"/>
                <a:sym typeface="Amatic SC"/>
              </a:rPr>
              <a:t>Zellen sind die kleinsten Bausteine deines Körpers</a:t>
            </a:r>
            <a:endParaRPr sz="5200" i="0" u="none" strike="noStrike" cap="none">
              <a:solidFill>
                <a:schemeClr val="dk1"/>
              </a:solidFill>
              <a:latin typeface="Amatic SC"/>
              <a:ea typeface="Amatic SC"/>
              <a:cs typeface="Amatic SC"/>
              <a:sym typeface="Amatic SC"/>
            </a:endParaRPr>
          </a:p>
          <a:p>
            <a:pPr marL="650230" marR="0" lvl="0" indent="-703571" algn="l" rtl="0">
              <a:lnSpc>
                <a:spcPct val="100000"/>
              </a:lnSpc>
              <a:spcBef>
                <a:spcPts val="0"/>
              </a:spcBef>
              <a:spcAft>
                <a:spcPts val="0"/>
              </a:spcAft>
              <a:buClr>
                <a:schemeClr val="dk1"/>
              </a:buClr>
              <a:buSzPts val="5200"/>
              <a:buFont typeface="Amatic SC"/>
              <a:buChar char="-"/>
            </a:pPr>
            <a:r>
              <a:rPr lang="de-AT" sz="5200" i="0" u="none" strike="noStrike" cap="none">
                <a:solidFill>
                  <a:schemeClr val="dk1"/>
                </a:solidFill>
                <a:latin typeface="Amatic SC"/>
                <a:ea typeface="Amatic SC"/>
                <a:cs typeface="Amatic SC"/>
                <a:sym typeface="Amatic SC"/>
              </a:rPr>
              <a:t>sie haben viele Funktionen </a:t>
            </a:r>
            <a:endParaRPr sz="5200" i="0" u="none" strike="noStrike" cap="none">
              <a:solidFill>
                <a:schemeClr val="dk1"/>
              </a:solidFill>
              <a:latin typeface="Amatic SC"/>
              <a:ea typeface="Amatic SC"/>
              <a:cs typeface="Amatic SC"/>
              <a:sym typeface="Amatic SC"/>
            </a:endParaRPr>
          </a:p>
          <a:p>
            <a:pPr marL="650230" marR="0" lvl="0" indent="-703571" algn="l" rtl="0">
              <a:lnSpc>
                <a:spcPct val="100000"/>
              </a:lnSpc>
              <a:spcBef>
                <a:spcPts val="0"/>
              </a:spcBef>
              <a:spcAft>
                <a:spcPts val="0"/>
              </a:spcAft>
              <a:buClr>
                <a:schemeClr val="dk1"/>
              </a:buClr>
              <a:buSzPts val="5200"/>
              <a:buFont typeface="Amatic SC"/>
              <a:buChar char="-"/>
            </a:pPr>
            <a:r>
              <a:rPr lang="de-AT" sz="5200" i="0" u="none" strike="noStrike" cap="none">
                <a:solidFill>
                  <a:schemeClr val="dk1"/>
                </a:solidFill>
                <a:latin typeface="Amatic SC"/>
                <a:ea typeface="Amatic SC"/>
                <a:cs typeface="Amatic SC"/>
                <a:sym typeface="Amatic SC"/>
              </a:rPr>
              <a:t>sie halten deinen Körper am Leben</a:t>
            </a:r>
            <a:endParaRPr sz="5200" i="0" u="none" strike="noStrike" cap="none">
              <a:solidFill>
                <a:schemeClr val="dk1"/>
              </a:solidFill>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4" name="Google Shape;84;p8" descr="A person with magnifying glass and a pan&#10;&#10;AI-generated content may be incorrect."/>
          <p:cNvPicPr preferRelativeResize="0"/>
          <p:nvPr/>
        </p:nvPicPr>
        <p:blipFill rotWithShape="1">
          <a:blip r:embed="rId3">
            <a:alphaModFix/>
          </a:blip>
          <a:srcRect r="53364"/>
          <a:stretch/>
        </p:blipFill>
        <p:spPr>
          <a:xfrm>
            <a:off x="3037600" y="1607375"/>
            <a:ext cx="6449175" cy="8146224"/>
          </a:xfrm>
          <a:prstGeom prst="rect">
            <a:avLst/>
          </a:prstGeom>
          <a:noFill/>
          <a:ln>
            <a:noFill/>
          </a:ln>
        </p:spPr>
      </p:pic>
      <p:pic>
        <p:nvPicPr>
          <p:cNvPr id="85" name="Google Shape;85;p8"/>
          <p:cNvPicPr preferRelativeResize="0"/>
          <p:nvPr/>
        </p:nvPicPr>
        <p:blipFill rotWithShape="1">
          <a:blip r:embed="rId4">
            <a:alphaModFix/>
          </a:blip>
          <a:srcRect l="53963" t="10464" r="30642" b="72134"/>
          <a:stretch/>
        </p:blipFill>
        <p:spPr>
          <a:xfrm>
            <a:off x="5665000" y="1819975"/>
            <a:ext cx="957148" cy="833102"/>
          </a:xfrm>
          <a:prstGeom prst="rect">
            <a:avLst/>
          </a:prstGeom>
          <a:noFill/>
          <a:ln>
            <a:noFill/>
          </a:ln>
        </p:spPr>
      </p:pic>
      <p:pic>
        <p:nvPicPr>
          <p:cNvPr id="86" name="Google Shape;86;p8"/>
          <p:cNvPicPr preferRelativeResize="0"/>
          <p:nvPr/>
        </p:nvPicPr>
        <p:blipFill rotWithShape="1">
          <a:blip r:embed="rId4">
            <a:alphaModFix/>
          </a:blip>
          <a:srcRect l="71301" t="80065" r="9411" b="11337"/>
          <a:stretch/>
        </p:blipFill>
        <p:spPr>
          <a:xfrm>
            <a:off x="7164600" y="5585350"/>
            <a:ext cx="904448" cy="310401"/>
          </a:xfrm>
          <a:prstGeom prst="rect">
            <a:avLst/>
          </a:prstGeom>
          <a:noFill/>
          <a:ln>
            <a:noFill/>
          </a:ln>
        </p:spPr>
      </p:pic>
      <p:pic>
        <p:nvPicPr>
          <p:cNvPr id="87" name="Google Shape;87;p8"/>
          <p:cNvPicPr preferRelativeResize="0"/>
          <p:nvPr/>
        </p:nvPicPr>
        <p:blipFill rotWithShape="1">
          <a:blip r:embed="rId4">
            <a:alphaModFix/>
          </a:blip>
          <a:srcRect l="49435" t="52103" r="33862" b="30148"/>
          <a:stretch/>
        </p:blipFill>
        <p:spPr>
          <a:xfrm>
            <a:off x="5484175" y="3563075"/>
            <a:ext cx="783252" cy="640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6"/>
          <p:cNvPicPr preferRelativeResize="0"/>
          <p:nvPr/>
        </p:nvPicPr>
        <p:blipFill rotWithShape="1">
          <a:blip r:embed="rId3">
            <a:alphaModFix/>
          </a:blip>
          <a:srcRect t="4897" r="1845"/>
          <a:stretch/>
        </p:blipFill>
        <p:spPr>
          <a:xfrm>
            <a:off x="593500" y="5870100"/>
            <a:ext cx="4840825" cy="2187625"/>
          </a:xfrm>
          <a:prstGeom prst="rect">
            <a:avLst/>
          </a:prstGeom>
          <a:noFill/>
          <a:ln>
            <a:noFill/>
          </a:ln>
        </p:spPr>
      </p:pic>
      <p:pic>
        <p:nvPicPr>
          <p:cNvPr id="93" name="Google Shape;93;p6"/>
          <p:cNvPicPr preferRelativeResize="0"/>
          <p:nvPr/>
        </p:nvPicPr>
        <p:blipFill rotWithShape="1">
          <a:blip r:embed="rId4">
            <a:alphaModFix/>
          </a:blip>
          <a:srcRect/>
          <a:stretch/>
        </p:blipFill>
        <p:spPr>
          <a:xfrm>
            <a:off x="1898415" y="2387281"/>
            <a:ext cx="2542330" cy="1915840"/>
          </a:xfrm>
          <a:prstGeom prst="rect">
            <a:avLst/>
          </a:prstGeom>
          <a:noFill/>
          <a:ln>
            <a:noFill/>
          </a:ln>
        </p:spPr>
      </p:pic>
      <p:cxnSp>
        <p:nvCxnSpPr>
          <p:cNvPr id="94" name="Google Shape;94;p6"/>
          <p:cNvCxnSpPr>
            <a:stCxn id="93" idx="2"/>
          </p:cNvCxnSpPr>
          <p:nvPr/>
        </p:nvCxnSpPr>
        <p:spPr>
          <a:xfrm>
            <a:off x="3169580" y="4303121"/>
            <a:ext cx="0" cy="1034700"/>
          </a:xfrm>
          <a:prstGeom prst="straightConnector1">
            <a:avLst/>
          </a:prstGeom>
          <a:noFill/>
          <a:ln w="9525" cap="flat" cmpd="sng">
            <a:solidFill>
              <a:schemeClr val="dk2"/>
            </a:solidFill>
            <a:prstDash val="solid"/>
            <a:round/>
            <a:headEnd type="none" w="sm" len="sm"/>
            <a:tailEnd type="triangle" w="med" len="med"/>
          </a:ln>
        </p:spPr>
      </p:cxnSp>
      <p:pic>
        <p:nvPicPr>
          <p:cNvPr id="95" name="Google Shape;95;p6"/>
          <p:cNvPicPr preferRelativeResize="0"/>
          <p:nvPr/>
        </p:nvPicPr>
        <p:blipFill rotWithShape="1">
          <a:blip r:embed="rId5">
            <a:alphaModFix/>
          </a:blip>
          <a:srcRect b="69409"/>
          <a:stretch/>
        </p:blipFill>
        <p:spPr>
          <a:xfrm>
            <a:off x="5741867" y="2197947"/>
            <a:ext cx="6742761" cy="2105173"/>
          </a:xfrm>
          <a:prstGeom prst="rect">
            <a:avLst/>
          </a:prstGeom>
          <a:noFill/>
          <a:ln>
            <a:noFill/>
          </a:ln>
        </p:spPr>
      </p:pic>
      <p:cxnSp>
        <p:nvCxnSpPr>
          <p:cNvPr id="96" name="Google Shape;96;p6"/>
          <p:cNvCxnSpPr/>
          <p:nvPr/>
        </p:nvCxnSpPr>
        <p:spPr>
          <a:xfrm>
            <a:off x="8857543" y="4499600"/>
            <a:ext cx="0" cy="1034667"/>
          </a:xfrm>
          <a:prstGeom prst="straightConnector1">
            <a:avLst/>
          </a:prstGeom>
          <a:noFill/>
          <a:ln w="9525" cap="flat" cmpd="sng">
            <a:solidFill>
              <a:schemeClr val="dk2"/>
            </a:solidFill>
            <a:prstDash val="solid"/>
            <a:round/>
            <a:headEnd type="none" w="sm" len="sm"/>
            <a:tailEnd type="triangle" w="med" len="med"/>
          </a:ln>
        </p:spPr>
      </p:cxnSp>
      <p:pic>
        <p:nvPicPr>
          <p:cNvPr id="97" name="Google Shape;97;p6"/>
          <p:cNvPicPr preferRelativeResize="0"/>
          <p:nvPr/>
        </p:nvPicPr>
        <p:blipFill rotWithShape="1">
          <a:blip r:embed="rId5">
            <a:alphaModFix/>
          </a:blip>
          <a:srcRect t="43411"/>
          <a:stretch/>
        </p:blipFill>
        <p:spPr>
          <a:xfrm>
            <a:off x="5741867" y="5337787"/>
            <a:ext cx="6742761" cy="3894268"/>
          </a:xfrm>
          <a:prstGeom prst="rect">
            <a:avLst/>
          </a:prstGeom>
          <a:noFill/>
          <a:ln>
            <a:noFill/>
          </a:ln>
        </p:spPr>
      </p:pic>
      <p:sp>
        <p:nvSpPr>
          <p:cNvPr id="98" name="Google Shape;98;p6"/>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par>
                                <p:cTn id="13" presetID="10" presetClass="entr" presetSubtype="0"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l="54340" t="34153" r="3030" b="8780"/>
          <a:stretch/>
        </p:blipFill>
        <p:spPr>
          <a:xfrm>
            <a:off x="512675" y="2702913"/>
            <a:ext cx="5773775" cy="4347775"/>
          </a:xfrm>
          <a:prstGeom prst="rect">
            <a:avLst/>
          </a:prstGeom>
          <a:noFill/>
          <a:ln>
            <a:noFill/>
          </a:ln>
        </p:spPr>
      </p:pic>
      <p:pic>
        <p:nvPicPr>
          <p:cNvPr id="104" name="Google Shape;104;p4"/>
          <p:cNvPicPr preferRelativeResize="0"/>
          <p:nvPr/>
        </p:nvPicPr>
        <p:blipFill rotWithShape="1">
          <a:blip r:embed="rId4">
            <a:alphaModFix/>
          </a:blip>
          <a:srcRect/>
          <a:stretch/>
        </p:blipFill>
        <p:spPr>
          <a:xfrm>
            <a:off x="7140725" y="2534550"/>
            <a:ext cx="3804850" cy="2531950"/>
          </a:xfrm>
          <a:prstGeom prst="rect">
            <a:avLst/>
          </a:prstGeom>
          <a:noFill/>
          <a:ln>
            <a:noFill/>
          </a:ln>
        </p:spPr>
      </p:pic>
      <p:sp>
        <p:nvSpPr>
          <p:cNvPr id="105" name="Google Shape;105;p4"/>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6" name="Google Shape;106;p4"/>
          <p:cNvPicPr preferRelativeResize="0"/>
          <p:nvPr/>
        </p:nvPicPr>
        <p:blipFill rotWithShape="1">
          <a:blip r:embed="rId5">
            <a:alphaModFix/>
          </a:blip>
          <a:srcRect/>
          <a:stretch/>
        </p:blipFill>
        <p:spPr>
          <a:xfrm>
            <a:off x="9940650" y="5759101"/>
            <a:ext cx="5704827" cy="3994500"/>
          </a:xfrm>
          <a:prstGeom prst="rect">
            <a:avLst/>
          </a:prstGeom>
          <a:noFill/>
          <a:ln>
            <a:noFill/>
          </a:ln>
        </p:spPr>
      </p:pic>
      <p:pic>
        <p:nvPicPr>
          <p:cNvPr id="107" name="Google Shape;107;p4"/>
          <p:cNvPicPr preferRelativeResize="0"/>
          <p:nvPr/>
        </p:nvPicPr>
        <p:blipFill>
          <a:blip r:embed="rId6">
            <a:alphaModFix/>
          </a:blip>
          <a:stretch>
            <a:fillRect/>
          </a:stretch>
        </p:blipFill>
        <p:spPr>
          <a:xfrm>
            <a:off x="6447875" y="5257169"/>
            <a:ext cx="3331350" cy="2914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0"/>
          <p:cNvPicPr preferRelativeResize="0"/>
          <p:nvPr/>
        </p:nvPicPr>
        <p:blipFill rotWithShape="1">
          <a:blip r:embed="rId3">
            <a:alphaModFix/>
          </a:blip>
          <a:srcRect r="62473"/>
          <a:stretch/>
        </p:blipFill>
        <p:spPr>
          <a:xfrm>
            <a:off x="392752" y="1943100"/>
            <a:ext cx="4661848" cy="7315200"/>
          </a:xfrm>
          <a:prstGeom prst="rect">
            <a:avLst/>
          </a:prstGeom>
          <a:noFill/>
          <a:ln>
            <a:noFill/>
          </a:ln>
        </p:spPr>
      </p:pic>
      <p:pic>
        <p:nvPicPr>
          <p:cNvPr id="124" name="Google Shape;124;p10"/>
          <p:cNvPicPr preferRelativeResize="0"/>
          <p:nvPr/>
        </p:nvPicPr>
        <p:blipFill rotWithShape="1">
          <a:blip r:embed="rId3">
            <a:alphaModFix/>
          </a:blip>
          <a:srcRect l="41310"/>
          <a:stretch/>
        </p:blipFill>
        <p:spPr>
          <a:xfrm>
            <a:off x="5676900" y="1943100"/>
            <a:ext cx="7290746" cy="7315200"/>
          </a:xfrm>
          <a:prstGeom prst="rect">
            <a:avLst/>
          </a:prstGeom>
          <a:noFill/>
          <a:ln>
            <a:noFill/>
          </a:ln>
        </p:spPr>
      </p:pic>
      <p:sp>
        <p:nvSpPr>
          <p:cNvPr id="125" name="Google Shape;125;p10"/>
          <p:cNvSpPr/>
          <p:nvPr/>
        </p:nvSpPr>
        <p:spPr>
          <a:xfrm>
            <a:off x="308610" y="457200"/>
            <a:ext cx="12492990" cy="1668780"/>
          </a:xfrm>
          <a:prstGeom prst="rect">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owerPoint-Vorlage-Institut">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Words>
  <Application>Microsoft Macintosh PowerPoint</Application>
  <PresentationFormat>Custom</PresentationFormat>
  <Paragraphs>49</Paragraphs>
  <Slides>21</Slides>
  <Notes>21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Amatic SC</vt:lpstr>
      <vt:lpstr>Avenir</vt:lpstr>
      <vt:lpstr>Helvetica Neue Light</vt:lpstr>
      <vt:lpstr>Arial</vt:lpstr>
      <vt:lpstr>Palatino</vt:lpstr>
      <vt:lpstr>PowerPoint-Vorlage-Institut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Analogie Zelle-Stadt (verbildlichen)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Eckel, Angelika</dc:creator>
  <cp:lastModifiedBy>Kracht,Laura</cp:lastModifiedBy>
  <cp:revision>2</cp:revision>
  <dcterms:modified xsi:type="dcterms:W3CDTF">2025-12-16T09:52:58Z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0x0101009E1111C4A6DA8A46951624EB078B37A0</vt:lpwstr>
  </property>
</Properties>
</file>